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Della Respira"/>
      <p:regular r:id="rId28"/>
    </p:embeddedFont>
    <p:embeddedFont>
      <p:font typeface="DM Sans Light"/>
      <p:regular r:id="rId29"/>
      <p:bold r:id="rId30"/>
      <p:italic r:id="rId31"/>
      <p:boldItalic r:id="rId32"/>
    </p:embeddedFont>
    <p:embeddedFont>
      <p:font typeface="DM Sans"/>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DMSansLight-italic.fntdata"/><Relationship Id="rId30" Type="http://schemas.openxmlformats.org/officeDocument/2006/relationships/font" Target="fonts/DMSansLight-bold.fntdata"/><Relationship Id="rId33" Type="http://schemas.openxmlformats.org/officeDocument/2006/relationships/font" Target="fonts/DMSans-regular.fntdata"/><Relationship Id="rId32" Type="http://schemas.openxmlformats.org/officeDocument/2006/relationships/font" Target="fonts/DMSansLight-boldItalic.fntdata"/><Relationship Id="rId35" Type="http://schemas.openxmlformats.org/officeDocument/2006/relationships/font" Target="fonts/DMSans-italic.fntdata"/><Relationship Id="rId34" Type="http://schemas.openxmlformats.org/officeDocument/2006/relationships/font" Target="fonts/DMSans-bold.fntdata"/><Relationship Id="rId36" Type="http://schemas.openxmlformats.org/officeDocument/2006/relationships/font" Target="fonts/DMSans-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DellaRespira-regular.fntdata"/><Relationship Id="rId27" Type="http://schemas.openxmlformats.org/officeDocument/2006/relationships/slide" Target="slides/slide22.xml"/><Relationship Id="rId29" Type="http://schemas.openxmlformats.org/officeDocument/2006/relationships/font" Target="fonts/DMSansLight-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3a22912c3f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3a22912c3f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3a22912c3f4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3a22912c3f4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Scenario A, I generated ASCII and UTF-16 strings, then used PowerShell with regular expressions to pull Steam relevant indicators. I extracted steamcommunity.com/profiles with SteamID64, steamcommunity.com/id with vanity names, and store.steampowered.com/app with app IDs and slugs. I wrote those to structured outputs such as A0_profiles.csv and A0_apps.csv. That confirmed I could retrieve identity and store context straight from RAM.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3a22912c3f4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3a22912c3f4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Scenario B, I opened a live Steam chat, used distinctive phrases and a test tag such as A_TAG_2310, and captured RAM in the middle of the conversation. I staged the dump as scenarioB_chat\images\B0_chat_active.dmp, computed the SHA-256 hash, and produced ASCII and Unicode strings files. This gave me a clear way to look for the messages I had sent when going through the carve later.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3a22912c3f4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3a22912c3f4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targeted small JSON like fragments that contain a SteamID, a timestamp, and a message. I built records with steamid, unix_ts which means Unix time in milliseconds, and message, then sorted and de-duplicated them, and wrote them to B0_chat_active_chat.csv. The file contains the actual lines I typed. This proves that chat content and timing can be recovered after acquisition directly from memory.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3a22912c3f4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3a22912c3f4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Scenario C, I browsed the store and library and launched games, then I captured memory. I carved URLs across Steam domains such as store, community, steamstatic, steamcdn, and loopback, then wrote a scenario URL set such as C0_store_active_urls.txt. App IDs in those URLs help map to game titles, so I get clear behavioral context from the captured session.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3a22912c3f4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3a22912c3f4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plugin uses a carving approach to avoid Windows ARM64 symbol dependencies. It scans mapped memory in chunks and overlaps reads to avoid boundary misses. It classifies hits with regular expression heuristics for SteamIDs, chat lines, and Steam URLs. Tunable parameters include chunk_size, overlap, minimum string length, and whether to scan UTF-16. The output is a structured row set that the renderer writes to CSV.</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3a22912c3f4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3a22912c3f4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plugin uses carving, so it does not depend on Windows kernel symbols. I ask Volatility to open the image through a translation layer named primary using the single location option. Then I scan the memory a chunk at a time with a small overlap, like reading a book a few pages at a time and letting the pages overlap so words at the page break are not lost.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Inside each chunk I look for readable text in two encodings: ASCII and UTF-16 little-endian. For every stretch of text I find, I apply lightweight Steam-specific checks. I match four things: a SteamID64 number which is a 17-digit identifier starting with 7656119, a 13-digit Unix timestamp in milliseconds, a compact chat fragment that looks like a tiny JSON field named message, and URLs on Steam domains such as the Store or Community as well as common content delivery hosts like steamstatic, steamcdn, and steambroadcast, plus the Steam loopback host.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there is a hit, I build a structured record. I capture the absolute memory offset, a short decoded preview, and any extracted fields such as the SteamID, the timestamp, the chat text, or the exact URL. I yield those rows to Volatility’s TreeGrid, and the CSV renderer writes them straight to a file so I can open the results in Excel or any text editor.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a few practical controls on the command line. Chunk size controls throughput. Overlap determines how well we catch strings that cross boundaries. Minimum length filters out trivial fragments that tend to be noise. A scan-unicode flag enables or disables UTF-16 scanning. With those dials I can adapt to different image sizes and noise levels while keeping the output focused and reviewable.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3a22912c3f4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3a22912c3f4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plugin has a few dials I can turn depending on the image size and noise level. Chunk size controls how big each read is. Overlap makes sure I do not miss strings that cross a boundary. Minimum length filters out tiny, noisy fragments. A simple switch lets me include or skip UTF-16 scanning. With just those controls I can trade speed for completeness and keep the results readable.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keep the detection rules very simple on purpose. SteamIDs have a clear 17-digit pattern. Time stamps are 13 digits. Steam URLs all share familiar host names. Chat lines often include the word message with quoted text. Those light rules are fast and reliable enough for a demo and for a first pass in an investigation.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3a22912c3f4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3a22912c3f4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execute, I point Volatility to my plugin directory, select CSV rendering, and pass the image through the single location option using the file URL form. I keep Unicode scanning on and I pipe the renderer output into a UTF-8 CSV with a wide width so long lines are not wrapped. The result is a comprehensive CSV with columns such as kind, offset, preview, steamid, unix_ts, message, and value.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3a22912c3f4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3a22912c3f4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raw CSV can be large because carving aims to capture as much as possible. That is expected. I run a tiny follow-up script that keeps only the useful rows, converts times into readable Coordinated Universal Time, standardizes the memory addresses, groups similar rows, and gives me a quick summary. That turns a noisy dump into something readable in under a minute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3a22912c3f4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3a22912c3f4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run postprocess.py on the raw CSV. It produces two files: a clean CSV and a findings CSV. The clean CSV keeps the useful rows, adds readable Coordinated Universal Time, also called UTC, timestamps, standardizes hexadecimal offsets, and includes the URL domain. The findings CSV summarizes top domains, SteamIDs with first seen times, and a capped sample of chat lines. That gives both a quick overview and the underlying evidence.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a22912c3f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3a22912c3f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slide summarizes the project goals. First, I created a Windows 11 ARM64 VM and produced three repeatable scenarios so I could acquire comparable memory images. Scenario A is Account and Friends. I log in, open my profile, make a simple edit, and add and remove a friend. The purpose is to see if profile URLs, vanity names, and SteamID64 values are left in RAM. Scenario B is Chat. I run a live direct message conversation and include clear phrases and a test tag so I can detect them later in the dump. This is to confirm that chat text and nearby timestamps are recoverable. Scenario C is Store, Library, and Launch. I browse the store and my library and start a game. Here I am targeting URLs and app identifiers that show what pages and titles were active. Second, write a Volatility 3 plugin that carves Steam artifacts such as IDs, chat, and URLs so I am not blocked by operating system symbol issues. Third, I exported results to CSV and ran a lightweight post process script to filter to the most relevant rows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3a22912c3f4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3a22912c3f4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summary, I built a repeatable workflow that acquires a Steam session, carves identity, content, time, and context from RAM, and outputs results that are immediately usable. The Volatility plugin gives breadth and resilience to symbol issues, and the post processor makes the data readable. This approach is practical now and leaves a clear path to structured parsers and broader coverage.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3a22912c3f4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3a22912c3f4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code and instructions are on GitHub at this link. You will find the plugin, the post process script, and a README with exact commands. That should let anyone replicate my steps on a similar environment.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3a22912c3f4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3a22912c3f4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3a22912c3f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3a22912c3f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Steam relies on Chromium based helper processes, especially steamwebhelper.exe. These helpers use interprocess communication, also called IPC, and renderer heaps often keep readable plaintext. That is ideal for carving. The forensic targets I want are SteamID64 and vanity profile URLs for attribution, chat text for content, 13 digit Unix millisecond timestamps for time, and store, library, or workshop URLs for context.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a22912c3f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3a22912c3f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host computer is a MacBook Pro with an M3 chip. The guest is a Windows 11 ARM64 VM where I install Steam, generate activity, and do acquisition and analysis. I used my personal account with no payment methods, cloud sync disabled, and I keep all activity self-generated and scoped to my scenarios. That keeps the dataset reproducible and avoids collecting unrelated personal data.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a22912c3f4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3a22912c3f4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make grading and replication easy, I standardized the repository. Under 20_acq each scenario has an images folder for the dump and a hashes folder for its SHA-256 hash. Under 30_analysis I keep strings outputs, CSVs, and cleaned results. Under 40_plugin I keep the Volatility plugin file named steam_forensics.py and the post processing script named postprocess.py. This layout shows a clear path from acquisition to analysis outputs.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3a22912c3f4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3a22912c3f4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acquisition routine is scripted in PowerShell. I locate the newest dump, moved it into the scenario images folder, computed a SHA-256 hash into the hashes folder, and record the file size. This preserves chain of custody and lets me tie every analysis artifact back to a specific image name and hash. I repeat that structure for every scenario so results are consistent and traceable.”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3a22912c3f4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3a22912c3f4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writing the plugin, I validated that useful text exists by dumping both ASCII strings and UTF-16 little-endian strings. I looked for Steam profile URLs, store or community URLs, and any JSON like chat fragments. Those checks confirmed I was seeing SteamIDs, timestamps, and message text in memory. That justified building a Volatility based carving approach.</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3a22912c3f4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3a22912c3f4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Scenario A, I logged in, viewed and edited the profile, and added and removed a friend, then I captured memory while the client was idle but open. The goal was to show that profile and social graph artifacts live in RAM. This sets a baseline. If profile and friend references are visible, it showed I was good to move 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3a22912c3f4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3a22912c3f4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installed Volatility 3 on the Windows 11 ARM64 VM and tried core Windows plugins such as windows.pslist. Those failed with translation layer and symbol requirements. That told me Volatility is call-able but the automatic profile and symbols for this ARM64 dump are not working. I decided to pivot to direct carving, which does not require Windows symbols, and I planned to comeback to </a:t>
            </a:r>
            <a:r>
              <a:rPr lang="en"/>
              <a:t>volatility</a:t>
            </a:r>
            <a:r>
              <a:rPr lang="en"/>
              <a:t> when I creating a </a:t>
            </a:r>
            <a:r>
              <a:rPr lang="en"/>
              <a:t>plugin</a:t>
            </a:r>
            <a:r>
              <a:rPr lang="en"/>
              <a:t> that </a:t>
            </a:r>
            <a:r>
              <a:rPr lang="en"/>
              <a:t>would</a:t>
            </a:r>
            <a:r>
              <a:rPr lang="en"/>
              <a:t> work for my unique architecture.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USTOM">
    <p:spTree>
      <p:nvGrpSpPr>
        <p:cNvPr id="9" name="Shape 9"/>
        <p:cNvGrpSpPr/>
        <p:nvPr/>
      </p:nvGrpSpPr>
      <p:grpSpPr>
        <a:xfrm>
          <a:off x="0" y="0"/>
          <a:ext cx="0" cy="0"/>
          <a:chOff x="0" y="0"/>
          <a:chExt cx="0" cy="0"/>
        </a:xfrm>
      </p:grpSpPr>
      <p:sp>
        <p:nvSpPr>
          <p:cNvPr id="10" name="Google Shape;10;p2"/>
          <p:cNvSpPr/>
          <p:nvPr/>
        </p:nvSpPr>
        <p:spPr>
          <a:xfrm>
            <a:off x="274950" y="284775"/>
            <a:ext cx="8598900" cy="2478900"/>
          </a:xfrm>
          <a:prstGeom prst="roundRect">
            <a:avLst>
              <a:gd fmla="val 16667"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a:p>
        </p:txBody>
      </p:sp>
      <p:sp>
        <p:nvSpPr>
          <p:cNvPr id="11" name="Google Shape;11;p2"/>
          <p:cNvSpPr/>
          <p:nvPr/>
        </p:nvSpPr>
        <p:spPr>
          <a:xfrm>
            <a:off x="274950" y="2975835"/>
            <a:ext cx="4201200" cy="1313700"/>
          </a:xfrm>
          <a:prstGeom prst="roundRect">
            <a:avLst>
              <a:gd fmla="val 16667"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latin typeface="DM Sans Light"/>
              <a:ea typeface="DM Sans Light"/>
              <a:cs typeface="DM Sans Light"/>
              <a:sym typeface="DM Sans Light"/>
            </a:endParaRPr>
          </a:p>
        </p:txBody>
      </p:sp>
      <p:sp>
        <p:nvSpPr>
          <p:cNvPr id="12" name="Google Shape;12;p2"/>
          <p:cNvSpPr/>
          <p:nvPr/>
        </p:nvSpPr>
        <p:spPr>
          <a:xfrm>
            <a:off x="274950" y="4501727"/>
            <a:ext cx="8598900" cy="357000"/>
          </a:xfrm>
          <a:prstGeom prst="roundRect">
            <a:avLst>
              <a:gd fmla="val 34148"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100">
              <a:latin typeface="Della Respira"/>
              <a:ea typeface="Della Respira"/>
              <a:cs typeface="Della Respira"/>
              <a:sym typeface="Della Respira"/>
            </a:endParaRPr>
          </a:p>
        </p:txBody>
      </p:sp>
      <p:sp>
        <p:nvSpPr>
          <p:cNvPr id="13" name="Google Shape;13;p2"/>
          <p:cNvSpPr txBox="1"/>
          <p:nvPr>
            <p:ph type="title"/>
          </p:nvPr>
        </p:nvSpPr>
        <p:spPr>
          <a:xfrm>
            <a:off x="274725" y="312763"/>
            <a:ext cx="8598900" cy="2478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6200"/>
              <a:buNone/>
              <a:defRPr sz="6200"/>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p:txBody>
      </p:sp>
      <p:sp>
        <p:nvSpPr>
          <p:cNvPr id="14" name="Google Shape;14;p2"/>
          <p:cNvSpPr txBox="1"/>
          <p:nvPr>
            <p:ph idx="1" type="subTitle"/>
          </p:nvPr>
        </p:nvSpPr>
        <p:spPr>
          <a:xfrm>
            <a:off x="274725" y="2971100"/>
            <a:ext cx="4213200" cy="1313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2"/>
          <p:cNvSpPr txBox="1"/>
          <p:nvPr>
            <p:ph idx="2" type="subTitle"/>
          </p:nvPr>
        </p:nvSpPr>
        <p:spPr>
          <a:xfrm>
            <a:off x="279625" y="4509075"/>
            <a:ext cx="8598900" cy="3570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udent Page 1 Alt">
  <p:cSld name="CUSTOM_7_1">
    <p:bg>
      <p:bgPr>
        <a:solidFill>
          <a:schemeClr val="dk2"/>
        </a:solidFill>
      </p:bgPr>
    </p:bg>
    <p:spTree>
      <p:nvGrpSpPr>
        <p:cNvPr id="105" name="Shape 105"/>
        <p:cNvGrpSpPr/>
        <p:nvPr/>
      </p:nvGrpSpPr>
      <p:grpSpPr>
        <a:xfrm>
          <a:off x="0" y="0"/>
          <a:ext cx="0" cy="0"/>
          <a:chOff x="0" y="0"/>
          <a:chExt cx="0" cy="0"/>
        </a:xfrm>
      </p:grpSpPr>
      <p:sp>
        <p:nvSpPr>
          <p:cNvPr id="106" name="Google Shape;106;p11"/>
          <p:cNvSpPr/>
          <p:nvPr>
            <p:ph idx="2" type="pic"/>
          </p:nvPr>
        </p:nvSpPr>
        <p:spPr>
          <a:xfrm>
            <a:off x="2547100" y="1159275"/>
            <a:ext cx="6326700" cy="3705000"/>
          </a:xfrm>
          <a:prstGeom prst="roundRect">
            <a:avLst>
              <a:gd fmla="val 6538" name="adj"/>
            </a:avLst>
          </a:prstGeom>
          <a:noFill/>
          <a:ln cap="flat" cmpd="sng" w="9525">
            <a:solidFill>
              <a:srgbClr val="000000"/>
            </a:solidFill>
            <a:prstDash val="solid"/>
            <a:round/>
            <a:headEnd len="sm" w="sm" type="none"/>
            <a:tailEnd len="sm" w="sm" type="none"/>
          </a:ln>
        </p:spPr>
      </p:sp>
      <p:sp>
        <p:nvSpPr>
          <p:cNvPr id="107" name="Google Shape;107;p11"/>
          <p:cNvSpPr txBox="1"/>
          <p:nvPr>
            <p:ph idx="1" type="body"/>
          </p:nvPr>
        </p:nvSpPr>
        <p:spPr>
          <a:xfrm>
            <a:off x="496375" y="1377200"/>
            <a:ext cx="1663800" cy="32508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108" name="Google Shape;108;p11"/>
          <p:cNvSpPr/>
          <p:nvPr/>
        </p:nvSpPr>
        <p:spPr>
          <a:xfrm>
            <a:off x="2547100" y="284775"/>
            <a:ext cx="6326700" cy="704400"/>
          </a:xfrm>
          <a:prstGeom prst="roundRect">
            <a:avLst>
              <a:gd fmla="val 25275"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55425">
            <a:noAutofit/>
          </a:bodyPr>
          <a:lstStyle/>
          <a:p>
            <a:pPr indent="0" lvl="0" marL="0" rtl="0" algn="ctr">
              <a:lnSpc>
                <a:spcPct val="90000"/>
              </a:lnSpc>
              <a:spcBef>
                <a:spcPts val="0"/>
              </a:spcBef>
              <a:spcAft>
                <a:spcPts val="0"/>
              </a:spcAft>
              <a:buNone/>
            </a:pPr>
            <a:r>
              <a:t/>
            </a:r>
            <a:endParaRPr sz="200"/>
          </a:p>
        </p:txBody>
      </p:sp>
      <p:sp>
        <p:nvSpPr>
          <p:cNvPr id="109" name="Google Shape;109;p11"/>
          <p:cNvSpPr/>
          <p:nvPr/>
        </p:nvSpPr>
        <p:spPr>
          <a:xfrm>
            <a:off x="274950" y="284775"/>
            <a:ext cx="2096400" cy="704400"/>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109725">
            <a:noAutofit/>
          </a:bodyPr>
          <a:lstStyle/>
          <a:p>
            <a:pPr indent="0" lvl="0" marL="0" rtl="0" algn="ctr">
              <a:lnSpc>
                <a:spcPct val="90000"/>
              </a:lnSpc>
              <a:spcBef>
                <a:spcPts val="0"/>
              </a:spcBef>
              <a:spcAft>
                <a:spcPts val="0"/>
              </a:spcAft>
              <a:buNone/>
            </a:pPr>
            <a:r>
              <a:t/>
            </a:r>
            <a:endParaRPr sz="300"/>
          </a:p>
        </p:txBody>
      </p:sp>
      <p:sp>
        <p:nvSpPr>
          <p:cNvPr id="110" name="Google Shape;110;p11"/>
          <p:cNvSpPr txBox="1"/>
          <p:nvPr>
            <p:ph type="title"/>
          </p:nvPr>
        </p:nvSpPr>
        <p:spPr>
          <a:xfrm>
            <a:off x="2547100" y="327125"/>
            <a:ext cx="6326700" cy="662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p:txBody>
      </p:sp>
      <p:sp>
        <p:nvSpPr>
          <p:cNvPr id="111" name="Google Shape;111;p11"/>
          <p:cNvSpPr txBox="1"/>
          <p:nvPr>
            <p:ph idx="3" type="subTitle"/>
          </p:nvPr>
        </p:nvSpPr>
        <p:spPr>
          <a:xfrm>
            <a:off x="274950" y="284775"/>
            <a:ext cx="2096400" cy="7044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b="1" sz="1300">
                <a:latin typeface="Della Respira"/>
                <a:ea typeface="Della Respira"/>
                <a:cs typeface="Della Respira"/>
                <a:sym typeface="Della Respira"/>
              </a:defRPr>
            </a:lvl1pPr>
            <a:lvl2pPr lvl="1">
              <a:spcBef>
                <a:spcPts val="0"/>
              </a:spcBef>
              <a:spcAft>
                <a:spcPts val="0"/>
              </a:spcAft>
              <a:buSzPts val="1300"/>
              <a:buNone/>
              <a:defRPr sz="1300"/>
            </a:lvl2pPr>
            <a:lvl3pPr lvl="2">
              <a:spcBef>
                <a:spcPts val="0"/>
              </a:spcBef>
              <a:spcAft>
                <a:spcPts val="0"/>
              </a:spcAft>
              <a:buSzPts val="1300"/>
              <a:buNone/>
              <a:defRPr sz="1300"/>
            </a:lvl3pPr>
            <a:lvl4pPr lvl="3">
              <a:spcBef>
                <a:spcPts val="0"/>
              </a:spcBef>
              <a:spcAft>
                <a:spcPts val="0"/>
              </a:spcAft>
              <a:buSzPts val="1300"/>
              <a:buNone/>
              <a:defRPr sz="1300"/>
            </a:lvl4pPr>
            <a:lvl5pPr lvl="4">
              <a:spcBef>
                <a:spcPts val="0"/>
              </a:spcBef>
              <a:spcAft>
                <a:spcPts val="0"/>
              </a:spcAft>
              <a:buSzPts val="1300"/>
              <a:buNone/>
              <a:defRPr sz="1300"/>
            </a:lvl5pPr>
            <a:lvl6pPr lvl="5">
              <a:spcBef>
                <a:spcPts val="0"/>
              </a:spcBef>
              <a:spcAft>
                <a:spcPts val="0"/>
              </a:spcAft>
              <a:buSzPts val="1300"/>
              <a:buNone/>
              <a:defRPr sz="1300"/>
            </a:lvl6pPr>
            <a:lvl7pPr lvl="6">
              <a:spcBef>
                <a:spcPts val="0"/>
              </a:spcBef>
              <a:spcAft>
                <a:spcPts val="0"/>
              </a:spcAft>
              <a:buSzPts val="1300"/>
              <a:buNone/>
              <a:defRPr sz="1300"/>
            </a:lvl7pPr>
            <a:lvl8pPr lvl="7">
              <a:spcBef>
                <a:spcPts val="0"/>
              </a:spcBef>
              <a:spcAft>
                <a:spcPts val="0"/>
              </a:spcAft>
              <a:buSzPts val="1300"/>
              <a:buNone/>
              <a:defRPr sz="1300"/>
            </a:lvl8pPr>
            <a:lvl9pPr lvl="8">
              <a:spcBef>
                <a:spcPts val="0"/>
              </a:spcBef>
              <a:spcAft>
                <a:spcPts val="0"/>
              </a:spcAft>
              <a:buSzPts val="1300"/>
              <a:buNone/>
              <a:defRPr sz="13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udent Page 1 Editable">
  <p:cSld name="CUSTOM_7_1_1">
    <p:bg>
      <p:bgPr>
        <a:solidFill>
          <a:schemeClr val="dk2"/>
        </a:solidFill>
      </p:bgPr>
    </p:bg>
    <p:spTree>
      <p:nvGrpSpPr>
        <p:cNvPr id="112" name="Shape 112"/>
        <p:cNvGrpSpPr/>
        <p:nvPr/>
      </p:nvGrpSpPr>
      <p:grpSpPr>
        <a:xfrm>
          <a:off x="0" y="0"/>
          <a:ext cx="0" cy="0"/>
          <a:chOff x="0" y="0"/>
          <a:chExt cx="0" cy="0"/>
        </a:xfrm>
      </p:grpSpPr>
      <p:sp>
        <p:nvSpPr>
          <p:cNvPr id="113" name="Google Shape;113;p12"/>
          <p:cNvSpPr/>
          <p:nvPr>
            <p:ph idx="2" type="pic"/>
          </p:nvPr>
        </p:nvSpPr>
        <p:spPr>
          <a:xfrm>
            <a:off x="4672600" y="1159275"/>
            <a:ext cx="4201200" cy="3705000"/>
          </a:xfrm>
          <a:prstGeom prst="roundRect">
            <a:avLst>
              <a:gd fmla="val 6294" name="adj"/>
            </a:avLst>
          </a:prstGeom>
          <a:noFill/>
          <a:ln cap="flat" cmpd="sng" w="9525">
            <a:solidFill>
              <a:srgbClr val="000000"/>
            </a:solidFill>
            <a:prstDash val="solid"/>
            <a:round/>
            <a:headEnd len="sm" w="sm" type="none"/>
            <a:tailEnd len="sm" w="sm" type="none"/>
          </a:ln>
        </p:spPr>
      </p:sp>
      <p:sp>
        <p:nvSpPr>
          <p:cNvPr id="114" name="Google Shape;114;p12"/>
          <p:cNvSpPr txBox="1"/>
          <p:nvPr>
            <p:ph idx="1" type="body"/>
          </p:nvPr>
        </p:nvSpPr>
        <p:spPr>
          <a:xfrm>
            <a:off x="496375" y="1377200"/>
            <a:ext cx="3772800" cy="32508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115" name="Google Shape;115;p12"/>
          <p:cNvSpPr/>
          <p:nvPr/>
        </p:nvSpPr>
        <p:spPr>
          <a:xfrm>
            <a:off x="2547100" y="284775"/>
            <a:ext cx="6326700" cy="704400"/>
          </a:xfrm>
          <a:prstGeom prst="roundRect">
            <a:avLst>
              <a:gd fmla="val 25275"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55425">
            <a:noAutofit/>
          </a:bodyPr>
          <a:lstStyle/>
          <a:p>
            <a:pPr indent="0" lvl="0" marL="0" rtl="0" algn="ctr">
              <a:lnSpc>
                <a:spcPct val="90000"/>
              </a:lnSpc>
              <a:spcBef>
                <a:spcPts val="0"/>
              </a:spcBef>
              <a:spcAft>
                <a:spcPts val="0"/>
              </a:spcAft>
              <a:buNone/>
            </a:pPr>
            <a:r>
              <a:t/>
            </a:r>
            <a:endParaRPr sz="200"/>
          </a:p>
        </p:txBody>
      </p:sp>
      <p:sp>
        <p:nvSpPr>
          <p:cNvPr id="116" name="Google Shape;116;p12"/>
          <p:cNvSpPr/>
          <p:nvPr/>
        </p:nvSpPr>
        <p:spPr>
          <a:xfrm>
            <a:off x="274950" y="284775"/>
            <a:ext cx="2096400" cy="704400"/>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109725">
            <a:noAutofit/>
          </a:bodyPr>
          <a:lstStyle/>
          <a:p>
            <a:pPr indent="0" lvl="0" marL="0" rtl="0" algn="ctr">
              <a:lnSpc>
                <a:spcPct val="90000"/>
              </a:lnSpc>
              <a:spcBef>
                <a:spcPts val="0"/>
              </a:spcBef>
              <a:spcAft>
                <a:spcPts val="0"/>
              </a:spcAft>
              <a:buNone/>
            </a:pPr>
            <a:r>
              <a:t/>
            </a:r>
            <a:endParaRPr sz="300"/>
          </a:p>
        </p:txBody>
      </p:sp>
      <p:sp>
        <p:nvSpPr>
          <p:cNvPr id="117" name="Google Shape;117;p12"/>
          <p:cNvSpPr txBox="1"/>
          <p:nvPr>
            <p:ph type="title"/>
          </p:nvPr>
        </p:nvSpPr>
        <p:spPr>
          <a:xfrm>
            <a:off x="2547100" y="327125"/>
            <a:ext cx="6326700" cy="662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p:txBody>
      </p:sp>
      <p:sp>
        <p:nvSpPr>
          <p:cNvPr id="118" name="Google Shape;118;p12"/>
          <p:cNvSpPr txBox="1"/>
          <p:nvPr>
            <p:ph idx="3" type="subTitle"/>
          </p:nvPr>
        </p:nvSpPr>
        <p:spPr>
          <a:xfrm>
            <a:off x="274950" y="284775"/>
            <a:ext cx="2096400" cy="7044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b="1" sz="1300">
                <a:latin typeface="Della Respira"/>
                <a:ea typeface="Della Respira"/>
                <a:cs typeface="Della Respira"/>
                <a:sym typeface="Della Respira"/>
              </a:defRPr>
            </a:lvl1pPr>
            <a:lvl2pPr lvl="1">
              <a:spcBef>
                <a:spcPts val="0"/>
              </a:spcBef>
              <a:spcAft>
                <a:spcPts val="0"/>
              </a:spcAft>
              <a:buSzPts val="1300"/>
              <a:buNone/>
              <a:defRPr sz="1300"/>
            </a:lvl2pPr>
            <a:lvl3pPr lvl="2">
              <a:spcBef>
                <a:spcPts val="0"/>
              </a:spcBef>
              <a:spcAft>
                <a:spcPts val="0"/>
              </a:spcAft>
              <a:buSzPts val="1300"/>
              <a:buNone/>
              <a:defRPr sz="1300"/>
            </a:lvl3pPr>
            <a:lvl4pPr lvl="3">
              <a:spcBef>
                <a:spcPts val="0"/>
              </a:spcBef>
              <a:spcAft>
                <a:spcPts val="0"/>
              </a:spcAft>
              <a:buSzPts val="1300"/>
              <a:buNone/>
              <a:defRPr sz="1300"/>
            </a:lvl4pPr>
            <a:lvl5pPr lvl="4">
              <a:spcBef>
                <a:spcPts val="0"/>
              </a:spcBef>
              <a:spcAft>
                <a:spcPts val="0"/>
              </a:spcAft>
              <a:buSzPts val="1300"/>
              <a:buNone/>
              <a:defRPr sz="1300"/>
            </a:lvl5pPr>
            <a:lvl6pPr lvl="5">
              <a:spcBef>
                <a:spcPts val="0"/>
              </a:spcBef>
              <a:spcAft>
                <a:spcPts val="0"/>
              </a:spcAft>
              <a:buSzPts val="1300"/>
              <a:buNone/>
              <a:defRPr sz="1300"/>
            </a:lvl6pPr>
            <a:lvl7pPr lvl="6">
              <a:spcBef>
                <a:spcPts val="0"/>
              </a:spcBef>
              <a:spcAft>
                <a:spcPts val="0"/>
              </a:spcAft>
              <a:buSzPts val="1300"/>
              <a:buNone/>
              <a:defRPr sz="1300"/>
            </a:lvl7pPr>
            <a:lvl8pPr lvl="7">
              <a:spcBef>
                <a:spcPts val="0"/>
              </a:spcBef>
              <a:spcAft>
                <a:spcPts val="0"/>
              </a:spcAft>
              <a:buSzPts val="1300"/>
              <a:buNone/>
              <a:defRPr sz="1300"/>
            </a:lvl8pPr>
            <a:lvl9pPr lvl="8">
              <a:spcBef>
                <a:spcPts val="0"/>
              </a:spcBef>
              <a:spcAft>
                <a:spcPts val="0"/>
              </a:spcAft>
              <a:buSzPts val="1300"/>
              <a:buNone/>
              <a:defRPr sz="13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udent Page 2">
  <p:cSld name="CUSTOM_8">
    <p:bg>
      <p:bgPr>
        <a:solidFill>
          <a:schemeClr val="lt2"/>
        </a:solidFill>
      </p:bgPr>
    </p:bg>
    <p:spTree>
      <p:nvGrpSpPr>
        <p:cNvPr id="119" name="Shape 119"/>
        <p:cNvGrpSpPr/>
        <p:nvPr/>
      </p:nvGrpSpPr>
      <p:grpSpPr>
        <a:xfrm>
          <a:off x="0" y="0"/>
          <a:ext cx="0" cy="0"/>
          <a:chOff x="0" y="0"/>
          <a:chExt cx="0" cy="0"/>
        </a:xfrm>
      </p:grpSpPr>
      <p:sp>
        <p:nvSpPr>
          <p:cNvPr id="120" name="Google Shape;120;p13"/>
          <p:cNvSpPr/>
          <p:nvPr>
            <p:ph idx="2" type="pic"/>
          </p:nvPr>
        </p:nvSpPr>
        <p:spPr>
          <a:xfrm>
            <a:off x="6777400" y="1159275"/>
            <a:ext cx="2096400" cy="3705000"/>
          </a:xfrm>
          <a:prstGeom prst="roundRect">
            <a:avLst>
              <a:gd fmla="val 11005" name="adj"/>
            </a:avLst>
          </a:prstGeom>
          <a:noFill/>
          <a:ln cap="flat" cmpd="sng" w="9525">
            <a:solidFill>
              <a:srgbClr val="000000"/>
            </a:solidFill>
            <a:prstDash val="solid"/>
            <a:round/>
            <a:headEnd len="sm" w="sm" type="none"/>
            <a:tailEnd len="sm" w="sm" type="none"/>
          </a:ln>
        </p:spPr>
      </p:sp>
      <p:sp>
        <p:nvSpPr>
          <p:cNvPr id="121" name="Google Shape;121;p13"/>
          <p:cNvSpPr/>
          <p:nvPr/>
        </p:nvSpPr>
        <p:spPr>
          <a:xfrm>
            <a:off x="274950" y="1164975"/>
            <a:ext cx="6326700" cy="36936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122" name="Google Shape;122;p13"/>
          <p:cNvSpPr txBox="1"/>
          <p:nvPr>
            <p:ph idx="1" type="body"/>
          </p:nvPr>
        </p:nvSpPr>
        <p:spPr>
          <a:xfrm>
            <a:off x="545275" y="1321275"/>
            <a:ext cx="5795400" cy="33066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123" name="Google Shape;123;p13"/>
          <p:cNvSpPr/>
          <p:nvPr/>
        </p:nvSpPr>
        <p:spPr>
          <a:xfrm>
            <a:off x="274950" y="284775"/>
            <a:ext cx="6326700" cy="704400"/>
          </a:xfrm>
          <a:prstGeom prst="roundRect">
            <a:avLst>
              <a:gd fmla="val 25275"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155425">
            <a:noAutofit/>
          </a:bodyPr>
          <a:lstStyle/>
          <a:p>
            <a:pPr indent="0" lvl="0" marL="0" rtl="0" algn="ctr">
              <a:lnSpc>
                <a:spcPct val="90000"/>
              </a:lnSpc>
              <a:spcBef>
                <a:spcPts val="0"/>
              </a:spcBef>
              <a:spcAft>
                <a:spcPts val="0"/>
              </a:spcAft>
              <a:buNone/>
            </a:pPr>
            <a:r>
              <a:t/>
            </a:r>
            <a:endParaRPr sz="200"/>
          </a:p>
        </p:txBody>
      </p:sp>
      <p:sp>
        <p:nvSpPr>
          <p:cNvPr id="124" name="Google Shape;124;p13"/>
          <p:cNvSpPr/>
          <p:nvPr/>
        </p:nvSpPr>
        <p:spPr>
          <a:xfrm>
            <a:off x="6777400" y="284775"/>
            <a:ext cx="2096400" cy="704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09725">
            <a:noAutofit/>
          </a:bodyPr>
          <a:lstStyle/>
          <a:p>
            <a:pPr indent="0" lvl="0" marL="0" rtl="0" algn="ctr">
              <a:lnSpc>
                <a:spcPct val="90000"/>
              </a:lnSpc>
              <a:spcBef>
                <a:spcPts val="0"/>
              </a:spcBef>
              <a:spcAft>
                <a:spcPts val="0"/>
              </a:spcAft>
              <a:buNone/>
            </a:pPr>
            <a:r>
              <a:t/>
            </a:r>
            <a:endParaRPr sz="300"/>
          </a:p>
        </p:txBody>
      </p:sp>
      <p:sp>
        <p:nvSpPr>
          <p:cNvPr id="125" name="Google Shape;125;p13"/>
          <p:cNvSpPr txBox="1"/>
          <p:nvPr>
            <p:ph type="title"/>
          </p:nvPr>
        </p:nvSpPr>
        <p:spPr>
          <a:xfrm>
            <a:off x="274950" y="327125"/>
            <a:ext cx="6326700" cy="662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p:txBody>
      </p:sp>
      <p:sp>
        <p:nvSpPr>
          <p:cNvPr id="126" name="Google Shape;126;p13"/>
          <p:cNvSpPr txBox="1"/>
          <p:nvPr>
            <p:ph idx="3" type="subTitle"/>
          </p:nvPr>
        </p:nvSpPr>
        <p:spPr>
          <a:xfrm>
            <a:off x="6777400" y="284775"/>
            <a:ext cx="2096400" cy="7044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b="1" sz="1300">
                <a:latin typeface="Della Respira"/>
                <a:ea typeface="Della Respira"/>
                <a:cs typeface="Della Respira"/>
                <a:sym typeface="Della Respira"/>
              </a:defRPr>
            </a:lvl1pPr>
            <a:lvl2pPr lvl="1">
              <a:spcBef>
                <a:spcPts val="0"/>
              </a:spcBef>
              <a:spcAft>
                <a:spcPts val="0"/>
              </a:spcAft>
              <a:buSzPts val="1300"/>
              <a:buNone/>
              <a:defRPr sz="1300"/>
            </a:lvl2pPr>
            <a:lvl3pPr lvl="2">
              <a:spcBef>
                <a:spcPts val="0"/>
              </a:spcBef>
              <a:spcAft>
                <a:spcPts val="0"/>
              </a:spcAft>
              <a:buSzPts val="1300"/>
              <a:buNone/>
              <a:defRPr sz="1300"/>
            </a:lvl3pPr>
            <a:lvl4pPr lvl="3">
              <a:spcBef>
                <a:spcPts val="0"/>
              </a:spcBef>
              <a:spcAft>
                <a:spcPts val="0"/>
              </a:spcAft>
              <a:buSzPts val="1300"/>
              <a:buNone/>
              <a:defRPr sz="1300"/>
            </a:lvl4pPr>
            <a:lvl5pPr lvl="4">
              <a:spcBef>
                <a:spcPts val="0"/>
              </a:spcBef>
              <a:spcAft>
                <a:spcPts val="0"/>
              </a:spcAft>
              <a:buSzPts val="1300"/>
              <a:buNone/>
              <a:defRPr sz="1300"/>
            </a:lvl5pPr>
            <a:lvl6pPr lvl="5">
              <a:spcBef>
                <a:spcPts val="0"/>
              </a:spcBef>
              <a:spcAft>
                <a:spcPts val="0"/>
              </a:spcAft>
              <a:buSzPts val="1300"/>
              <a:buNone/>
              <a:defRPr sz="1300"/>
            </a:lvl6pPr>
            <a:lvl7pPr lvl="6">
              <a:spcBef>
                <a:spcPts val="0"/>
              </a:spcBef>
              <a:spcAft>
                <a:spcPts val="0"/>
              </a:spcAft>
              <a:buSzPts val="1300"/>
              <a:buNone/>
              <a:defRPr sz="1300"/>
            </a:lvl7pPr>
            <a:lvl8pPr lvl="7">
              <a:spcBef>
                <a:spcPts val="0"/>
              </a:spcBef>
              <a:spcAft>
                <a:spcPts val="0"/>
              </a:spcAft>
              <a:buSzPts val="1300"/>
              <a:buNone/>
              <a:defRPr sz="1300"/>
            </a:lvl8pPr>
            <a:lvl9pPr lvl="8">
              <a:spcBef>
                <a:spcPts val="0"/>
              </a:spcBef>
              <a:spcAft>
                <a:spcPts val="0"/>
              </a:spcAft>
              <a:buSzPts val="1300"/>
              <a:buNone/>
              <a:defRPr sz="13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udent Page 3">
  <p:cSld name="CUSTOM_9">
    <p:spTree>
      <p:nvGrpSpPr>
        <p:cNvPr id="127" name="Shape 127"/>
        <p:cNvGrpSpPr/>
        <p:nvPr/>
      </p:nvGrpSpPr>
      <p:grpSpPr>
        <a:xfrm>
          <a:off x="0" y="0"/>
          <a:ext cx="0" cy="0"/>
          <a:chOff x="0" y="0"/>
          <a:chExt cx="0" cy="0"/>
        </a:xfrm>
      </p:grpSpPr>
      <p:sp>
        <p:nvSpPr>
          <p:cNvPr id="128" name="Google Shape;128;p14"/>
          <p:cNvSpPr/>
          <p:nvPr>
            <p:ph idx="2" type="pic"/>
          </p:nvPr>
        </p:nvSpPr>
        <p:spPr>
          <a:xfrm>
            <a:off x="274950" y="284775"/>
            <a:ext cx="2096400" cy="3705000"/>
          </a:xfrm>
          <a:prstGeom prst="roundRect">
            <a:avLst>
              <a:gd fmla="val 11005" name="adj"/>
            </a:avLst>
          </a:prstGeom>
          <a:noFill/>
          <a:ln cap="flat" cmpd="sng" w="9525">
            <a:solidFill>
              <a:srgbClr val="000000"/>
            </a:solidFill>
            <a:prstDash val="solid"/>
            <a:round/>
            <a:headEnd len="sm" w="sm" type="none"/>
            <a:tailEnd len="sm" w="sm" type="none"/>
          </a:ln>
        </p:spPr>
      </p:sp>
      <p:sp>
        <p:nvSpPr>
          <p:cNvPr id="129" name="Google Shape;129;p14"/>
          <p:cNvSpPr/>
          <p:nvPr/>
        </p:nvSpPr>
        <p:spPr>
          <a:xfrm>
            <a:off x="2547100" y="1164975"/>
            <a:ext cx="6326700" cy="3693600"/>
          </a:xfrm>
          <a:prstGeom prst="roundRect">
            <a:avLst>
              <a:gd fmla="val 5734"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130" name="Google Shape;130;p14"/>
          <p:cNvSpPr txBox="1"/>
          <p:nvPr>
            <p:ph idx="1" type="body"/>
          </p:nvPr>
        </p:nvSpPr>
        <p:spPr>
          <a:xfrm>
            <a:off x="2819407" y="1323219"/>
            <a:ext cx="5795400" cy="33066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131" name="Google Shape;131;p14"/>
          <p:cNvSpPr/>
          <p:nvPr/>
        </p:nvSpPr>
        <p:spPr>
          <a:xfrm>
            <a:off x="2547100" y="284775"/>
            <a:ext cx="6326700" cy="704400"/>
          </a:xfrm>
          <a:prstGeom prst="roundRect">
            <a:avLst>
              <a:gd fmla="val 25275"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55425">
            <a:noAutofit/>
          </a:bodyPr>
          <a:lstStyle/>
          <a:p>
            <a:pPr indent="0" lvl="0" marL="0" rtl="0" algn="ctr">
              <a:lnSpc>
                <a:spcPct val="90000"/>
              </a:lnSpc>
              <a:spcBef>
                <a:spcPts val="0"/>
              </a:spcBef>
              <a:spcAft>
                <a:spcPts val="0"/>
              </a:spcAft>
              <a:buNone/>
            </a:pPr>
            <a:r>
              <a:t/>
            </a:r>
            <a:endParaRPr sz="200"/>
          </a:p>
        </p:txBody>
      </p:sp>
      <p:sp>
        <p:nvSpPr>
          <p:cNvPr id="132" name="Google Shape;132;p14"/>
          <p:cNvSpPr/>
          <p:nvPr/>
        </p:nvSpPr>
        <p:spPr>
          <a:xfrm>
            <a:off x="274950" y="4154175"/>
            <a:ext cx="2096400" cy="704400"/>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109725">
            <a:noAutofit/>
          </a:bodyPr>
          <a:lstStyle/>
          <a:p>
            <a:pPr indent="0" lvl="0" marL="0" rtl="0" algn="ctr">
              <a:lnSpc>
                <a:spcPct val="90000"/>
              </a:lnSpc>
              <a:spcBef>
                <a:spcPts val="0"/>
              </a:spcBef>
              <a:spcAft>
                <a:spcPts val="0"/>
              </a:spcAft>
              <a:buNone/>
            </a:pPr>
            <a:r>
              <a:t/>
            </a:r>
            <a:endParaRPr sz="300"/>
          </a:p>
        </p:txBody>
      </p:sp>
      <p:sp>
        <p:nvSpPr>
          <p:cNvPr id="133" name="Google Shape;133;p14"/>
          <p:cNvSpPr txBox="1"/>
          <p:nvPr>
            <p:ph type="title"/>
          </p:nvPr>
        </p:nvSpPr>
        <p:spPr>
          <a:xfrm>
            <a:off x="2547100" y="327125"/>
            <a:ext cx="6326700" cy="662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p:txBody>
      </p:sp>
      <p:sp>
        <p:nvSpPr>
          <p:cNvPr id="134" name="Google Shape;134;p14"/>
          <p:cNvSpPr txBox="1"/>
          <p:nvPr>
            <p:ph idx="3" type="subTitle"/>
          </p:nvPr>
        </p:nvSpPr>
        <p:spPr>
          <a:xfrm>
            <a:off x="274950" y="4154175"/>
            <a:ext cx="2096400" cy="7044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b="1" sz="1300">
                <a:latin typeface="Della Respira"/>
                <a:ea typeface="Della Respira"/>
                <a:cs typeface="Della Respira"/>
                <a:sym typeface="Della Respira"/>
              </a:defRPr>
            </a:lvl1pPr>
            <a:lvl2pPr lvl="1">
              <a:spcBef>
                <a:spcPts val="0"/>
              </a:spcBef>
              <a:spcAft>
                <a:spcPts val="0"/>
              </a:spcAft>
              <a:buSzPts val="1300"/>
              <a:buNone/>
              <a:defRPr sz="1300"/>
            </a:lvl2pPr>
            <a:lvl3pPr lvl="2">
              <a:spcBef>
                <a:spcPts val="0"/>
              </a:spcBef>
              <a:spcAft>
                <a:spcPts val="0"/>
              </a:spcAft>
              <a:buSzPts val="1300"/>
              <a:buNone/>
              <a:defRPr sz="1300"/>
            </a:lvl3pPr>
            <a:lvl4pPr lvl="3">
              <a:spcBef>
                <a:spcPts val="0"/>
              </a:spcBef>
              <a:spcAft>
                <a:spcPts val="0"/>
              </a:spcAft>
              <a:buSzPts val="1300"/>
              <a:buNone/>
              <a:defRPr sz="1300"/>
            </a:lvl4pPr>
            <a:lvl5pPr lvl="4">
              <a:spcBef>
                <a:spcPts val="0"/>
              </a:spcBef>
              <a:spcAft>
                <a:spcPts val="0"/>
              </a:spcAft>
              <a:buSzPts val="1300"/>
              <a:buNone/>
              <a:defRPr sz="1300"/>
            </a:lvl5pPr>
            <a:lvl6pPr lvl="5">
              <a:spcBef>
                <a:spcPts val="0"/>
              </a:spcBef>
              <a:spcAft>
                <a:spcPts val="0"/>
              </a:spcAft>
              <a:buSzPts val="1300"/>
              <a:buNone/>
              <a:defRPr sz="1300"/>
            </a:lvl6pPr>
            <a:lvl7pPr lvl="6">
              <a:spcBef>
                <a:spcPts val="0"/>
              </a:spcBef>
              <a:spcAft>
                <a:spcPts val="0"/>
              </a:spcAft>
              <a:buSzPts val="1300"/>
              <a:buNone/>
              <a:defRPr sz="1300"/>
            </a:lvl7pPr>
            <a:lvl8pPr lvl="7">
              <a:spcBef>
                <a:spcPts val="0"/>
              </a:spcBef>
              <a:spcAft>
                <a:spcPts val="0"/>
              </a:spcAft>
              <a:buSzPts val="1300"/>
              <a:buNone/>
              <a:defRPr sz="1300"/>
            </a:lvl8pPr>
            <a:lvl9pPr lvl="8">
              <a:spcBef>
                <a:spcPts val="0"/>
              </a:spcBef>
              <a:spcAft>
                <a:spcPts val="0"/>
              </a:spcAft>
              <a:buSzPts val="1300"/>
              <a:buNone/>
              <a:defRPr sz="13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udent Page 4">
  <p:cSld name="CUSTOM_10">
    <p:bg>
      <p:bgPr>
        <a:solidFill>
          <a:schemeClr val="accent2"/>
        </a:solidFill>
      </p:bgPr>
    </p:bg>
    <p:spTree>
      <p:nvGrpSpPr>
        <p:cNvPr id="135" name="Shape 135"/>
        <p:cNvGrpSpPr/>
        <p:nvPr/>
      </p:nvGrpSpPr>
      <p:grpSpPr>
        <a:xfrm>
          <a:off x="0" y="0"/>
          <a:ext cx="0" cy="0"/>
          <a:chOff x="0" y="0"/>
          <a:chExt cx="0" cy="0"/>
        </a:xfrm>
      </p:grpSpPr>
      <p:sp>
        <p:nvSpPr>
          <p:cNvPr id="136" name="Google Shape;136;p15"/>
          <p:cNvSpPr/>
          <p:nvPr/>
        </p:nvSpPr>
        <p:spPr>
          <a:xfrm>
            <a:off x="274950" y="1164975"/>
            <a:ext cx="6326700" cy="3693600"/>
          </a:xfrm>
          <a:prstGeom prst="roundRect">
            <a:avLst>
              <a:gd fmla="val 5734"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137" name="Google Shape;137;p15"/>
          <p:cNvSpPr txBox="1"/>
          <p:nvPr>
            <p:ph idx="1" type="body"/>
          </p:nvPr>
        </p:nvSpPr>
        <p:spPr>
          <a:xfrm>
            <a:off x="559275" y="1335950"/>
            <a:ext cx="5760300" cy="31809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138" name="Google Shape;138;p15"/>
          <p:cNvSpPr/>
          <p:nvPr>
            <p:ph idx="2" type="pic"/>
          </p:nvPr>
        </p:nvSpPr>
        <p:spPr>
          <a:xfrm>
            <a:off x="6777400" y="284775"/>
            <a:ext cx="2096400" cy="3705000"/>
          </a:xfrm>
          <a:prstGeom prst="roundRect">
            <a:avLst>
              <a:gd fmla="val 11005" name="adj"/>
            </a:avLst>
          </a:prstGeom>
          <a:noFill/>
          <a:ln cap="flat" cmpd="sng" w="9525">
            <a:solidFill>
              <a:srgbClr val="000000"/>
            </a:solidFill>
            <a:prstDash val="solid"/>
            <a:round/>
            <a:headEnd len="sm" w="sm" type="none"/>
            <a:tailEnd len="sm" w="sm" type="none"/>
          </a:ln>
        </p:spPr>
      </p:sp>
      <p:sp>
        <p:nvSpPr>
          <p:cNvPr id="139" name="Google Shape;139;p15"/>
          <p:cNvSpPr/>
          <p:nvPr/>
        </p:nvSpPr>
        <p:spPr>
          <a:xfrm>
            <a:off x="274950" y="284775"/>
            <a:ext cx="6326700" cy="704400"/>
          </a:xfrm>
          <a:prstGeom prst="roundRect">
            <a:avLst>
              <a:gd fmla="val 25275"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155425">
            <a:noAutofit/>
          </a:bodyPr>
          <a:lstStyle/>
          <a:p>
            <a:pPr indent="0" lvl="0" marL="0" rtl="0" algn="ctr">
              <a:lnSpc>
                <a:spcPct val="90000"/>
              </a:lnSpc>
              <a:spcBef>
                <a:spcPts val="0"/>
              </a:spcBef>
              <a:spcAft>
                <a:spcPts val="0"/>
              </a:spcAft>
              <a:buNone/>
            </a:pPr>
            <a:r>
              <a:t/>
            </a:r>
            <a:endParaRPr sz="200"/>
          </a:p>
        </p:txBody>
      </p:sp>
      <p:sp>
        <p:nvSpPr>
          <p:cNvPr id="140" name="Google Shape;140;p15"/>
          <p:cNvSpPr/>
          <p:nvPr/>
        </p:nvSpPr>
        <p:spPr>
          <a:xfrm>
            <a:off x="6777400" y="4154175"/>
            <a:ext cx="2096400" cy="704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09725">
            <a:noAutofit/>
          </a:bodyPr>
          <a:lstStyle/>
          <a:p>
            <a:pPr indent="0" lvl="0" marL="0" rtl="0" algn="ctr">
              <a:lnSpc>
                <a:spcPct val="90000"/>
              </a:lnSpc>
              <a:spcBef>
                <a:spcPts val="0"/>
              </a:spcBef>
              <a:spcAft>
                <a:spcPts val="0"/>
              </a:spcAft>
              <a:buNone/>
            </a:pPr>
            <a:r>
              <a:t/>
            </a:r>
            <a:endParaRPr sz="300"/>
          </a:p>
        </p:txBody>
      </p:sp>
      <p:sp>
        <p:nvSpPr>
          <p:cNvPr id="141" name="Google Shape;141;p15"/>
          <p:cNvSpPr txBox="1"/>
          <p:nvPr>
            <p:ph type="title"/>
          </p:nvPr>
        </p:nvSpPr>
        <p:spPr>
          <a:xfrm>
            <a:off x="274950" y="327125"/>
            <a:ext cx="6326700" cy="662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p:txBody>
      </p:sp>
      <p:sp>
        <p:nvSpPr>
          <p:cNvPr id="142" name="Google Shape;142;p15"/>
          <p:cNvSpPr txBox="1"/>
          <p:nvPr>
            <p:ph idx="3" type="subTitle"/>
          </p:nvPr>
        </p:nvSpPr>
        <p:spPr>
          <a:xfrm>
            <a:off x="6777400" y="4154175"/>
            <a:ext cx="2096400" cy="7044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b="1" sz="1300">
                <a:latin typeface="Della Respira"/>
                <a:ea typeface="Della Respira"/>
                <a:cs typeface="Della Respira"/>
                <a:sym typeface="Della Respira"/>
              </a:defRPr>
            </a:lvl1pPr>
            <a:lvl2pPr lvl="1">
              <a:spcBef>
                <a:spcPts val="0"/>
              </a:spcBef>
              <a:spcAft>
                <a:spcPts val="0"/>
              </a:spcAft>
              <a:buSzPts val="1300"/>
              <a:buNone/>
              <a:defRPr sz="1300"/>
            </a:lvl2pPr>
            <a:lvl3pPr lvl="2">
              <a:spcBef>
                <a:spcPts val="0"/>
              </a:spcBef>
              <a:spcAft>
                <a:spcPts val="0"/>
              </a:spcAft>
              <a:buSzPts val="1300"/>
              <a:buNone/>
              <a:defRPr sz="1300"/>
            </a:lvl3pPr>
            <a:lvl4pPr lvl="3">
              <a:spcBef>
                <a:spcPts val="0"/>
              </a:spcBef>
              <a:spcAft>
                <a:spcPts val="0"/>
              </a:spcAft>
              <a:buSzPts val="1300"/>
              <a:buNone/>
              <a:defRPr sz="1300"/>
            </a:lvl4pPr>
            <a:lvl5pPr lvl="4">
              <a:spcBef>
                <a:spcPts val="0"/>
              </a:spcBef>
              <a:spcAft>
                <a:spcPts val="0"/>
              </a:spcAft>
              <a:buSzPts val="1300"/>
              <a:buNone/>
              <a:defRPr sz="1300"/>
            </a:lvl5pPr>
            <a:lvl6pPr lvl="5">
              <a:spcBef>
                <a:spcPts val="0"/>
              </a:spcBef>
              <a:spcAft>
                <a:spcPts val="0"/>
              </a:spcAft>
              <a:buSzPts val="1300"/>
              <a:buNone/>
              <a:defRPr sz="1300"/>
            </a:lvl6pPr>
            <a:lvl7pPr lvl="6">
              <a:spcBef>
                <a:spcPts val="0"/>
              </a:spcBef>
              <a:spcAft>
                <a:spcPts val="0"/>
              </a:spcAft>
              <a:buSzPts val="1300"/>
              <a:buNone/>
              <a:defRPr sz="1300"/>
            </a:lvl7pPr>
            <a:lvl8pPr lvl="7">
              <a:spcBef>
                <a:spcPts val="0"/>
              </a:spcBef>
              <a:spcAft>
                <a:spcPts val="0"/>
              </a:spcAft>
              <a:buSzPts val="1300"/>
              <a:buNone/>
              <a:defRPr sz="1300"/>
            </a:lvl8pPr>
            <a:lvl9pPr lvl="8">
              <a:spcBef>
                <a:spcPts val="0"/>
              </a:spcBef>
              <a:spcAft>
                <a:spcPts val="0"/>
              </a:spcAft>
              <a:buSzPts val="1300"/>
              <a:buNone/>
              <a:defRPr sz="13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11">
    <p:bg>
      <p:bgPr>
        <a:solidFill>
          <a:schemeClr val="dk2"/>
        </a:solidFill>
      </p:bgPr>
    </p:bg>
    <p:spTree>
      <p:nvGrpSpPr>
        <p:cNvPr id="143" name="Shape 143"/>
        <p:cNvGrpSpPr/>
        <p:nvPr/>
      </p:nvGrpSpPr>
      <p:grpSpPr>
        <a:xfrm>
          <a:off x="0" y="0"/>
          <a:ext cx="0" cy="0"/>
          <a:chOff x="0" y="0"/>
          <a:chExt cx="0" cy="0"/>
        </a:xfrm>
      </p:grpSpPr>
      <p:sp>
        <p:nvSpPr>
          <p:cNvPr id="144" name="Google Shape;144;p16"/>
          <p:cNvSpPr/>
          <p:nvPr/>
        </p:nvSpPr>
        <p:spPr>
          <a:xfrm>
            <a:off x="4672650" y="1348125"/>
            <a:ext cx="4201200" cy="3510600"/>
          </a:xfrm>
          <a:prstGeom prst="roundRect">
            <a:avLst>
              <a:gd fmla="val 5734"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145" name="Google Shape;145;p16"/>
          <p:cNvSpPr txBox="1"/>
          <p:nvPr>
            <p:ph idx="1" type="body"/>
          </p:nvPr>
        </p:nvSpPr>
        <p:spPr>
          <a:xfrm>
            <a:off x="4901050" y="1503725"/>
            <a:ext cx="3768000" cy="30132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146" name="Google Shape;146;p16"/>
          <p:cNvSpPr/>
          <p:nvPr/>
        </p:nvSpPr>
        <p:spPr>
          <a:xfrm>
            <a:off x="274950" y="1348125"/>
            <a:ext cx="4201200" cy="35106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147" name="Google Shape;147;p16"/>
          <p:cNvSpPr txBox="1"/>
          <p:nvPr>
            <p:ph idx="2" type="body"/>
          </p:nvPr>
        </p:nvSpPr>
        <p:spPr>
          <a:xfrm>
            <a:off x="503350" y="1503725"/>
            <a:ext cx="3768000" cy="30132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148" name="Google Shape;148;p16"/>
          <p:cNvSpPr/>
          <p:nvPr/>
        </p:nvSpPr>
        <p:spPr>
          <a:xfrm>
            <a:off x="274950" y="284775"/>
            <a:ext cx="8598900" cy="854400"/>
          </a:xfrm>
          <a:prstGeom prst="roundRect">
            <a:avLst>
              <a:gd fmla="val 25275"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sz="700"/>
          </a:p>
        </p:txBody>
      </p:sp>
      <p:sp>
        <p:nvSpPr>
          <p:cNvPr id="149" name="Google Shape;149;p16"/>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udent Page 6">
  <p:cSld name="CUSTOM_12">
    <p:bg>
      <p:bgPr>
        <a:solidFill>
          <a:schemeClr val="lt2"/>
        </a:solidFill>
      </p:bgPr>
    </p:bg>
    <p:spTree>
      <p:nvGrpSpPr>
        <p:cNvPr id="150" name="Shape 150"/>
        <p:cNvGrpSpPr/>
        <p:nvPr/>
      </p:nvGrpSpPr>
      <p:grpSpPr>
        <a:xfrm>
          <a:off x="0" y="0"/>
          <a:ext cx="0" cy="0"/>
          <a:chOff x="0" y="0"/>
          <a:chExt cx="0" cy="0"/>
        </a:xfrm>
      </p:grpSpPr>
      <p:sp>
        <p:nvSpPr>
          <p:cNvPr id="151" name="Google Shape;151;p17"/>
          <p:cNvSpPr/>
          <p:nvPr/>
        </p:nvSpPr>
        <p:spPr>
          <a:xfrm>
            <a:off x="4672650" y="1348125"/>
            <a:ext cx="4201200" cy="3510600"/>
          </a:xfrm>
          <a:prstGeom prst="roundRect">
            <a:avLst>
              <a:gd fmla="val 5734"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152" name="Google Shape;152;p17"/>
          <p:cNvSpPr txBox="1"/>
          <p:nvPr>
            <p:ph idx="1" type="body"/>
          </p:nvPr>
        </p:nvSpPr>
        <p:spPr>
          <a:xfrm>
            <a:off x="4889250" y="1503725"/>
            <a:ext cx="3768000" cy="30132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153" name="Google Shape;153;p17"/>
          <p:cNvSpPr/>
          <p:nvPr>
            <p:ph idx="2" type="pic"/>
          </p:nvPr>
        </p:nvSpPr>
        <p:spPr>
          <a:xfrm>
            <a:off x="274950" y="1352225"/>
            <a:ext cx="4201200" cy="3510600"/>
          </a:xfrm>
          <a:prstGeom prst="roundRect">
            <a:avLst>
              <a:gd fmla="val 5298" name="adj"/>
            </a:avLst>
          </a:prstGeom>
          <a:noFill/>
          <a:ln cap="flat" cmpd="sng" w="9525">
            <a:solidFill>
              <a:srgbClr val="000000"/>
            </a:solidFill>
            <a:prstDash val="solid"/>
            <a:round/>
            <a:headEnd len="sm" w="sm" type="none"/>
            <a:tailEnd len="sm" w="sm" type="none"/>
          </a:ln>
        </p:spPr>
      </p:sp>
      <p:sp>
        <p:nvSpPr>
          <p:cNvPr id="154" name="Google Shape;154;p17"/>
          <p:cNvSpPr/>
          <p:nvPr/>
        </p:nvSpPr>
        <p:spPr>
          <a:xfrm>
            <a:off x="274950" y="284775"/>
            <a:ext cx="8598900" cy="854400"/>
          </a:xfrm>
          <a:prstGeom prst="roundRect">
            <a:avLst>
              <a:gd fmla="val 25275"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sz="700"/>
          </a:p>
        </p:txBody>
      </p:sp>
      <p:sp>
        <p:nvSpPr>
          <p:cNvPr id="155" name="Google Shape;155;p17"/>
          <p:cNvSpPr/>
          <p:nvPr/>
        </p:nvSpPr>
        <p:spPr>
          <a:xfrm>
            <a:off x="7318600" y="109825"/>
            <a:ext cx="1705500" cy="3957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109725">
            <a:noAutofit/>
          </a:bodyPr>
          <a:lstStyle/>
          <a:p>
            <a:pPr indent="0" lvl="0" marL="0" rtl="0" algn="ctr">
              <a:lnSpc>
                <a:spcPct val="90000"/>
              </a:lnSpc>
              <a:spcBef>
                <a:spcPts val="0"/>
              </a:spcBef>
              <a:spcAft>
                <a:spcPts val="0"/>
              </a:spcAft>
              <a:buNone/>
            </a:pPr>
            <a:r>
              <a:t/>
            </a:r>
            <a:endParaRPr sz="100"/>
          </a:p>
        </p:txBody>
      </p:sp>
      <p:sp>
        <p:nvSpPr>
          <p:cNvPr id="156" name="Google Shape;156;p17"/>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p:txBody>
      </p:sp>
      <p:sp>
        <p:nvSpPr>
          <p:cNvPr id="157" name="Google Shape;157;p17"/>
          <p:cNvSpPr txBox="1"/>
          <p:nvPr>
            <p:ph idx="3" type="subTitle"/>
          </p:nvPr>
        </p:nvSpPr>
        <p:spPr>
          <a:xfrm>
            <a:off x="7318600" y="109825"/>
            <a:ext cx="1705500" cy="395700"/>
          </a:xfrm>
          <a:prstGeom prst="rect">
            <a:avLst/>
          </a:prstGeom>
        </p:spPr>
        <p:txBody>
          <a:bodyPr anchorCtr="0" anchor="ctr" bIns="91425" lIns="91425" spcFirstLastPara="1" rIns="91425" wrap="square" tIns="91425">
            <a:noAutofit/>
          </a:bodyPr>
          <a:lstStyle>
            <a:lvl1pPr lvl="0" algn="ctr">
              <a:spcBef>
                <a:spcPts val="0"/>
              </a:spcBef>
              <a:spcAft>
                <a:spcPts val="0"/>
              </a:spcAft>
              <a:buSzPts val="1100"/>
              <a:buFont typeface="Della Respira"/>
              <a:buNone/>
              <a:defRPr b="1" sz="1100">
                <a:latin typeface="Della Respira"/>
                <a:ea typeface="Della Respira"/>
                <a:cs typeface="Della Respira"/>
                <a:sym typeface="Della Respira"/>
              </a:defRPr>
            </a:lvl1pPr>
            <a:lvl2pPr lvl="1">
              <a:spcBef>
                <a:spcPts val="0"/>
              </a:spcBef>
              <a:spcAft>
                <a:spcPts val="0"/>
              </a:spcAft>
              <a:buSzPts val="1300"/>
              <a:buNone/>
              <a:defRPr sz="1300"/>
            </a:lvl2pPr>
            <a:lvl3pPr lvl="2">
              <a:spcBef>
                <a:spcPts val="0"/>
              </a:spcBef>
              <a:spcAft>
                <a:spcPts val="0"/>
              </a:spcAft>
              <a:buSzPts val="1300"/>
              <a:buNone/>
              <a:defRPr sz="1300"/>
            </a:lvl3pPr>
            <a:lvl4pPr lvl="3">
              <a:spcBef>
                <a:spcPts val="0"/>
              </a:spcBef>
              <a:spcAft>
                <a:spcPts val="0"/>
              </a:spcAft>
              <a:buSzPts val="1300"/>
              <a:buNone/>
              <a:defRPr sz="1300"/>
            </a:lvl4pPr>
            <a:lvl5pPr lvl="4">
              <a:spcBef>
                <a:spcPts val="0"/>
              </a:spcBef>
              <a:spcAft>
                <a:spcPts val="0"/>
              </a:spcAft>
              <a:buSzPts val="1300"/>
              <a:buNone/>
              <a:defRPr sz="1300"/>
            </a:lvl5pPr>
            <a:lvl6pPr lvl="5">
              <a:spcBef>
                <a:spcPts val="0"/>
              </a:spcBef>
              <a:spcAft>
                <a:spcPts val="0"/>
              </a:spcAft>
              <a:buSzPts val="1300"/>
              <a:buNone/>
              <a:defRPr sz="1300"/>
            </a:lvl6pPr>
            <a:lvl7pPr lvl="6">
              <a:spcBef>
                <a:spcPts val="0"/>
              </a:spcBef>
              <a:spcAft>
                <a:spcPts val="0"/>
              </a:spcAft>
              <a:buSzPts val="1300"/>
              <a:buNone/>
              <a:defRPr sz="1300"/>
            </a:lvl7pPr>
            <a:lvl8pPr lvl="7">
              <a:spcBef>
                <a:spcPts val="0"/>
              </a:spcBef>
              <a:spcAft>
                <a:spcPts val="0"/>
              </a:spcAft>
              <a:buSzPts val="1300"/>
              <a:buNone/>
              <a:defRPr sz="1300"/>
            </a:lvl8pPr>
            <a:lvl9pPr lvl="8">
              <a:spcBef>
                <a:spcPts val="0"/>
              </a:spcBef>
              <a:spcAft>
                <a:spcPts val="0"/>
              </a:spcAft>
              <a:buSzPts val="1300"/>
              <a:buNone/>
              <a:defRPr sz="13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Slide">
  <p:cSld name="CUSTOM_13">
    <p:bg>
      <p:bgPr>
        <a:solidFill>
          <a:schemeClr val="dk2"/>
        </a:solidFill>
      </p:bgPr>
    </p:bg>
    <p:spTree>
      <p:nvGrpSpPr>
        <p:cNvPr id="158" name="Shape 158"/>
        <p:cNvGrpSpPr/>
        <p:nvPr/>
      </p:nvGrpSpPr>
      <p:grpSpPr>
        <a:xfrm>
          <a:off x="0" y="0"/>
          <a:ext cx="0" cy="0"/>
          <a:chOff x="0" y="0"/>
          <a:chExt cx="0" cy="0"/>
        </a:xfrm>
      </p:grpSpPr>
      <p:sp>
        <p:nvSpPr>
          <p:cNvPr id="159" name="Google Shape;159;p18"/>
          <p:cNvSpPr/>
          <p:nvPr>
            <p:ph idx="2" type="pic"/>
          </p:nvPr>
        </p:nvSpPr>
        <p:spPr>
          <a:xfrm>
            <a:off x="6777400" y="1352225"/>
            <a:ext cx="2096400" cy="3510600"/>
          </a:xfrm>
          <a:prstGeom prst="roundRect">
            <a:avLst>
              <a:gd fmla="val 9180" name="adj"/>
            </a:avLst>
          </a:prstGeom>
          <a:noFill/>
          <a:ln cap="flat" cmpd="sng" w="9525">
            <a:solidFill>
              <a:srgbClr val="000000"/>
            </a:solidFill>
            <a:prstDash val="solid"/>
            <a:round/>
            <a:headEnd len="sm" w="sm" type="none"/>
            <a:tailEnd len="sm" w="sm" type="none"/>
          </a:ln>
        </p:spPr>
      </p:sp>
      <p:sp>
        <p:nvSpPr>
          <p:cNvPr id="160" name="Google Shape;160;p18"/>
          <p:cNvSpPr/>
          <p:nvPr/>
        </p:nvSpPr>
        <p:spPr>
          <a:xfrm>
            <a:off x="274950" y="1348125"/>
            <a:ext cx="6285900" cy="3510600"/>
          </a:xfrm>
          <a:prstGeom prst="roundRect">
            <a:avLst>
              <a:gd fmla="val 5734"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161" name="Google Shape;161;p18"/>
          <p:cNvSpPr txBox="1"/>
          <p:nvPr>
            <p:ph idx="1" type="body"/>
          </p:nvPr>
        </p:nvSpPr>
        <p:spPr>
          <a:xfrm>
            <a:off x="494800" y="1503725"/>
            <a:ext cx="5837700" cy="30132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162" name="Google Shape;162;p18"/>
          <p:cNvSpPr/>
          <p:nvPr/>
        </p:nvSpPr>
        <p:spPr>
          <a:xfrm>
            <a:off x="274950" y="284775"/>
            <a:ext cx="8598900" cy="854400"/>
          </a:xfrm>
          <a:prstGeom prst="roundRect">
            <a:avLst>
              <a:gd fmla="val 25275"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a:p>
        </p:txBody>
      </p:sp>
      <p:sp>
        <p:nvSpPr>
          <p:cNvPr id="163" name="Google Shape;163;p18"/>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Slide 2">
  <p:cSld name="CUSTOM_14">
    <p:bg>
      <p:bgPr>
        <a:solidFill>
          <a:schemeClr val="lt2"/>
        </a:solidFill>
      </p:bgPr>
    </p:bg>
    <p:spTree>
      <p:nvGrpSpPr>
        <p:cNvPr id="164" name="Shape 164"/>
        <p:cNvGrpSpPr/>
        <p:nvPr/>
      </p:nvGrpSpPr>
      <p:grpSpPr>
        <a:xfrm>
          <a:off x="0" y="0"/>
          <a:ext cx="0" cy="0"/>
          <a:chOff x="0" y="0"/>
          <a:chExt cx="0" cy="0"/>
        </a:xfrm>
      </p:grpSpPr>
      <p:sp>
        <p:nvSpPr>
          <p:cNvPr id="165" name="Google Shape;165;p19"/>
          <p:cNvSpPr/>
          <p:nvPr/>
        </p:nvSpPr>
        <p:spPr>
          <a:xfrm>
            <a:off x="274950" y="284775"/>
            <a:ext cx="8598900" cy="854400"/>
          </a:xfrm>
          <a:prstGeom prst="roundRect">
            <a:avLst>
              <a:gd fmla="val 25275"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a:p>
        </p:txBody>
      </p:sp>
      <p:sp>
        <p:nvSpPr>
          <p:cNvPr id="166" name="Google Shape;166;p19"/>
          <p:cNvSpPr/>
          <p:nvPr/>
        </p:nvSpPr>
        <p:spPr>
          <a:xfrm>
            <a:off x="1134750" y="4315525"/>
            <a:ext cx="5434200" cy="543300"/>
          </a:xfrm>
          <a:prstGeom prst="roundRect">
            <a:avLst>
              <a:gd fmla="val 32052" name="adj"/>
            </a:avLst>
          </a:prstGeom>
          <a:solidFill>
            <a:schemeClr val="dk2"/>
          </a:solidFill>
          <a:ln cap="flat" cmpd="sng" w="9525">
            <a:solidFill>
              <a:schemeClr val="dk1"/>
            </a:solidFill>
            <a:prstDash val="solid"/>
            <a:round/>
            <a:headEnd len="sm" w="sm" type="none"/>
            <a:tailEnd len="sm" w="sm" type="none"/>
          </a:ln>
        </p:spPr>
        <p:txBody>
          <a:bodyPr anchorCtr="0" anchor="ctr" bIns="91425" lIns="182875" spcFirstLastPara="1" rIns="182875" wrap="square" tIns="91425">
            <a:noAutofit/>
          </a:bodyPr>
          <a:lstStyle/>
          <a:p>
            <a:pPr indent="0" lvl="0" marL="0" rtl="0" algn="ctr">
              <a:spcBef>
                <a:spcPts val="0"/>
              </a:spcBef>
              <a:spcAft>
                <a:spcPts val="0"/>
              </a:spcAft>
              <a:buClr>
                <a:schemeClr val="dk1"/>
              </a:buClr>
              <a:buSzPts val="1100"/>
              <a:buNone/>
            </a:pPr>
            <a:r>
              <a:t/>
            </a:r>
            <a:endParaRPr sz="1600">
              <a:latin typeface="DM Sans Light"/>
              <a:ea typeface="DM Sans Light"/>
              <a:cs typeface="DM Sans Light"/>
              <a:sym typeface="DM Sans Light"/>
            </a:endParaRPr>
          </a:p>
        </p:txBody>
      </p:sp>
      <p:sp>
        <p:nvSpPr>
          <p:cNvPr id="167" name="Google Shape;167;p19"/>
          <p:cNvSpPr/>
          <p:nvPr/>
        </p:nvSpPr>
        <p:spPr>
          <a:xfrm>
            <a:off x="274950" y="1348075"/>
            <a:ext cx="669300" cy="5433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37150">
            <a:noAutofit/>
          </a:bodyPr>
          <a:lstStyle/>
          <a:p>
            <a:pPr indent="0" lvl="0" marL="0" rtl="0" algn="ctr">
              <a:lnSpc>
                <a:spcPct val="90000"/>
              </a:lnSpc>
              <a:spcBef>
                <a:spcPts val="0"/>
              </a:spcBef>
              <a:spcAft>
                <a:spcPts val="0"/>
              </a:spcAft>
              <a:buClr>
                <a:schemeClr val="dk1"/>
              </a:buClr>
              <a:buSzPts val="1100"/>
              <a:buNone/>
            </a:pPr>
            <a:r>
              <a:t/>
            </a:r>
            <a:endParaRPr sz="100"/>
          </a:p>
        </p:txBody>
      </p:sp>
      <p:sp>
        <p:nvSpPr>
          <p:cNvPr id="168" name="Google Shape;168;p19"/>
          <p:cNvSpPr/>
          <p:nvPr/>
        </p:nvSpPr>
        <p:spPr>
          <a:xfrm>
            <a:off x="274950" y="2837025"/>
            <a:ext cx="669300" cy="5433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37150">
            <a:noAutofit/>
          </a:bodyPr>
          <a:lstStyle/>
          <a:p>
            <a:pPr indent="0" lvl="0" marL="0" rtl="0" algn="ctr">
              <a:lnSpc>
                <a:spcPct val="90000"/>
              </a:lnSpc>
              <a:spcBef>
                <a:spcPts val="0"/>
              </a:spcBef>
              <a:spcAft>
                <a:spcPts val="0"/>
              </a:spcAft>
              <a:buNone/>
            </a:pPr>
            <a:r>
              <a:t/>
            </a:r>
            <a:endParaRPr sz="100"/>
          </a:p>
        </p:txBody>
      </p:sp>
      <p:sp>
        <p:nvSpPr>
          <p:cNvPr id="169" name="Google Shape;169;p19"/>
          <p:cNvSpPr/>
          <p:nvPr/>
        </p:nvSpPr>
        <p:spPr>
          <a:xfrm>
            <a:off x="274950" y="4310325"/>
            <a:ext cx="669300" cy="5433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37150">
            <a:noAutofit/>
          </a:bodyPr>
          <a:lstStyle/>
          <a:p>
            <a:pPr indent="0" lvl="0" marL="0" rtl="0" algn="ctr">
              <a:lnSpc>
                <a:spcPct val="90000"/>
              </a:lnSpc>
              <a:spcBef>
                <a:spcPts val="0"/>
              </a:spcBef>
              <a:spcAft>
                <a:spcPts val="0"/>
              </a:spcAft>
              <a:buNone/>
            </a:pPr>
            <a:r>
              <a:t/>
            </a:r>
            <a:endParaRPr sz="100"/>
          </a:p>
        </p:txBody>
      </p:sp>
      <p:sp>
        <p:nvSpPr>
          <p:cNvPr id="170" name="Google Shape;170;p19"/>
          <p:cNvSpPr/>
          <p:nvPr/>
        </p:nvSpPr>
        <p:spPr>
          <a:xfrm>
            <a:off x="1134750" y="1338000"/>
            <a:ext cx="5434200" cy="1300200"/>
          </a:xfrm>
          <a:prstGeom prst="roundRect">
            <a:avLst>
              <a:gd fmla="val 16928" name="adj"/>
            </a:avLst>
          </a:prstGeom>
          <a:solidFill>
            <a:schemeClr val="dk2"/>
          </a:solidFill>
          <a:ln cap="flat" cmpd="sng" w="9525">
            <a:solidFill>
              <a:schemeClr val="dk1"/>
            </a:solidFill>
            <a:prstDash val="solid"/>
            <a:round/>
            <a:headEnd len="sm" w="sm" type="none"/>
            <a:tailEnd len="sm" w="sm" type="none"/>
          </a:ln>
        </p:spPr>
        <p:txBody>
          <a:bodyPr anchorCtr="0" anchor="ctr" bIns="91425" lIns="182875" spcFirstLastPara="1" rIns="182875" wrap="square" tIns="91425">
            <a:noAutofit/>
          </a:bodyPr>
          <a:lstStyle/>
          <a:p>
            <a:pPr indent="0" lvl="0" marL="0" rtl="0" algn="ctr">
              <a:spcBef>
                <a:spcPts val="0"/>
              </a:spcBef>
              <a:spcAft>
                <a:spcPts val="0"/>
              </a:spcAft>
              <a:buClr>
                <a:schemeClr val="dk1"/>
              </a:buClr>
              <a:buSzPts val="1100"/>
              <a:buNone/>
            </a:pPr>
            <a:r>
              <a:t/>
            </a:r>
            <a:endParaRPr sz="1600">
              <a:solidFill>
                <a:schemeClr val="dk1"/>
              </a:solidFill>
              <a:latin typeface="DM Sans Light"/>
              <a:ea typeface="DM Sans Light"/>
              <a:cs typeface="DM Sans Light"/>
              <a:sym typeface="DM Sans Light"/>
            </a:endParaRPr>
          </a:p>
        </p:txBody>
      </p:sp>
      <p:sp>
        <p:nvSpPr>
          <p:cNvPr id="171" name="Google Shape;171;p19"/>
          <p:cNvSpPr/>
          <p:nvPr/>
        </p:nvSpPr>
        <p:spPr>
          <a:xfrm>
            <a:off x="1134750" y="2826762"/>
            <a:ext cx="5434200" cy="1300200"/>
          </a:xfrm>
          <a:prstGeom prst="roundRect">
            <a:avLst>
              <a:gd fmla="val 16928" name="adj"/>
            </a:avLst>
          </a:prstGeom>
          <a:solidFill>
            <a:schemeClr val="dk2"/>
          </a:solidFill>
          <a:ln cap="flat" cmpd="sng" w="9525">
            <a:solidFill>
              <a:schemeClr val="dk1"/>
            </a:solidFill>
            <a:prstDash val="solid"/>
            <a:round/>
            <a:headEnd len="sm" w="sm" type="none"/>
            <a:tailEnd len="sm" w="sm" type="none"/>
          </a:ln>
        </p:spPr>
        <p:txBody>
          <a:bodyPr anchorCtr="0" anchor="ctr" bIns="91425" lIns="182875" spcFirstLastPara="1" rIns="182875" wrap="square" tIns="91425">
            <a:noAutofit/>
          </a:bodyPr>
          <a:lstStyle/>
          <a:p>
            <a:pPr indent="0" lvl="0" marL="0" rtl="0" algn="ctr">
              <a:spcBef>
                <a:spcPts val="0"/>
              </a:spcBef>
              <a:spcAft>
                <a:spcPts val="0"/>
              </a:spcAft>
              <a:buNone/>
            </a:pPr>
            <a:r>
              <a:t/>
            </a:r>
            <a:endParaRPr sz="1600">
              <a:solidFill>
                <a:schemeClr val="dk1"/>
              </a:solidFill>
              <a:latin typeface="DM Sans Light"/>
              <a:ea typeface="DM Sans Light"/>
              <a:cs typeface="DM Sans Light"/>
              <a:sym typeface="DM Sans Light"/>
            </a:endParaRPr>
          </a:p>
        </p:txBody>
      </p:sp>
      <p:sp>
        <p:nvSpPr>
          <p:cNvPr id="172" name="Google Shape;172;p19"/>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p:txBody>
      </p:sp>
      <p:sp>
        <p:nvSpPr>
          <p:cNvPr id="173" name="Google Shape;173;p19"/>
          <p:cNvSpPr txBox="1"/>
          <p:nvPr>
            <p:ph idx="1" type="subTitle"/>
          </p:nvPr>
        </p:nvSpPr>
        <p:spPr>
          <a:xfrm flipH="1">
            <a:off x="-172350" y="1348072"/>
            <a:ext cx="1563900" cy="5433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Font typeface="Della Respira"/>
              <a:buNone/>
              <a:defRPr b="1" sz="2800">
                <a:latin typeface="Della Respira"/>
                <a:ea typeface="Della Respira"/>
                <a:cs typeface="Della Respira"/>
                <a:sym typeface="Della Respira"/>
              </a:defRPr>
            </a:lvl1pPr>
            <a:lvl2pPr lvl="1">
              <a:spcBef>
                <a:spcPts val="0"/>
              </a:spcBef>
              <a:spcAft>
                <a:spcPts val="0"/>
              </a:spcAft>
              <a:buSzPts val="2800"/>
              <a:buFont typeface="Della Respira"/>
              <a:buNone/>
              <a:defRPr b="1" sz="2800">
                <a:latin typeface="Della Respira"/>
                <a:ea typeface="Della Respira"/>
                <a:cs typeface="Della Respira"/>
                <a:sym typeface="Della Respira"/>
              </a:defRPr>
            </a:lvl2pPr>
            <a:lvl3pPr lvl="2">
              <a:spcBef>
                <a:spcPts val="0"/>
              </a:spcBef>
              <a:spcAft>
                <a:spcPts val="0"/>
              </a:spcAft>
              <a:buSzPts val="2800"/>
              <a:buFont typeface="Della Respira"/>
              <a:buNone/>
              <a:defRPr b="1" sz="2800">
                <a:latin typeface="Della Respira"/>
                <a:ea typeface="Della Respira"/>
                <a:cs typeface="Della Respira"/>
                <a:sym typeface="Della Respira"/>
              </a:defRPr>
            </a:lvl3pPr>
            <a:lvl4pPr lvl="3">
              <a:spcBef>
                <a:spcPts val="0"/>
              </a:spcBef>
              <a:spcAft>
                <a:spcPts val="0"/>
              </a:spcAft>
              <a:buSzPts val="2800"/>
              <a:buFont typeface="Della Respira"/>
              <a:buNone/>
              <a:defRPr b="1" sz="2800">
                <a:latin typeface="Della Respira"/>
                <a:ea typeface="Della Respira"/>
                <a:cs typeface="Della Respira"/>
                <a:sym typeface="Della Respira"/>
              </a:defRPr>
            </a:lvl4pPr>
            <a:lvl5pPr lvl="4">
              <a:spcBef>
                <a:spcPts val="0"/>
              </a:spcBef>
              <a:spcAft>
                <a:spcPts val="0"/>
              </a:spcAft>
              <a:buSzPts val="2800"/>
              <a:buFont typeface="Della Respira"/>
              <a:buNone/>
              <a:defRPr b="1" sz="2800">
                <a:latin typeface="Della Respira"/>
                <a:ea typeface="Della Respira"/>
                <a:cs typeface="Della Respira"/>
                <a:sym typeface="Della Respira"/>
              </a:defRPr>
            </a:lvl5pPr>
            <a:lvl6pPr lvl="5">
              <a:spcBef>
                <a:spcPts val="0"/>
              </a:spcBef>
              <a:spcAft>
                <a:spcPts val="0"/>
              </a:spcAft>
              <a:buSzPts val="2800"/>
              <a:buFont typeface="Della Respira"/>
              <a:buNone/>
              <a:defRPr b="1" sz="2800">
                <a:latin typeface="Della Respira"/>
                <a:ea typeface="Della Respira"/>
                <a:cs typeface="Della Respira"/>
                <a:sym typeface="Della Respira"/>
              </a:defRPr>
            </a:lvl6pPr>
            <a:lvl7pPr lvl="6">
              <a:spcBef>
                <a:spcPts val="0"/>
              </a:spcBef>
              <a:spcAft>
                <a:spcPts val="0"/>
              </a:spcAft>
              <a:buSzPts val="2800"/>
              <a:buFont typeface="Della Respira"/>
              <a:buNone/>
              <a:defRPr b="1" sz="2800">
                <a:latin typeface="Della Respira"/>
                <a:ea typeface="Della Respira"/>
                <a:cs typeface="Della Respira"/>
                <a:sym typeface="Della Respira"/>
              </a:defRPr>
            </a:lvl7pPr>
            <a:lvl8pPr lvl="7">
              <a:spcBef>
                <a:spcPts val="0"/>
              </a:spcBef>
              <a:spcAft>
                <a:spcPts val="0"/>
              </a:spcAft>
              <a:buSzPts val="2800"/>
              <a:buFont typeface="Della Respira"/>
              <a:buNone/>
              <a:defRPr b="1" sz="2800">
                <a:latin typeface="Della Respira"/>
                <a:ea typeface="Della Respira"/>
                <a:cs typeface="Della Respira"/>
                <a:sym typeface="Della Respira"/>
              </a:defRPr>
            </a:lvl8pPr>
            <a:lvl9pPr lvl="8">
              <a:spcBef>
                <a:spcPts val="0"/>
              </a:spcBef>
              <a:spcAft>
                <a:spcPts val="0"/>
              </a:spcAft>
              <a:buSzPts val="2800"/>
              <a:buFont typeface="Della Respira"/>
              <a:buNone/>
              <a:defRPr b="1" sz="2800">
                <a:latin typeface="Della Respira"/>
                <a:ea typeface="Della Respira"/>
                <a:cs typeface="Della Respira"/>
                <a:sym typeface="Della Respira"/>
              </a:defRPr>
            </a:lvl9pPr>
          </a:lstStyle>
          <a:p/>
        </p:txBody>
      </p:sp>
      <p:sp>
        <p:nvSpPr>
          <p:cNvPr id="174" name="Google Shape;174;p19"/>
          <p:cNvSpPr txBox="1"/>
          <p:nvPr>
            <p:ph idx="2" type="subTitle"/>
          </p:nvPr>
        </p:nvSpPr>
        <p:spPr>
          <a:xfrm flipH="1">
            <a:off x="-172350" y="2829197"/>
            <a:ext cx="1563900" cy="5433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Font typeface="Della Respira"/>
              <a:buNone/>
              <a:defRPr b="1" sz="2800">
                <a:latin typeface="Della Respira"/>
                <a:ea typeface="Della Respira"/>
                <a:cs typeface="Della Respira"/>
                <a:sym typeface="Della Respira"/>
              </a:defRPr>
            </a:lvl1pPr>
            <a:lvl2pPr lvl="1">
              <a:spcBef>
                <a:spcPts val="0"/>
              </a:spcBef>
              <a:spcAft>
                <a:spcPts val="0"/>
              </a:spcAft>
              <a:buSzPts val="2800"/>
              <a:buFont typeface="Della Respira"/>
              <a:buNone/>
              <a:defRPr b="1" sz="2800">
                <a:latin typeface="Della Respira"/>
                <a:ea typeface="Della Respira"/>
                <a:cs typeface="Della Respira"/>
                <a:sym typeface="Della Respira"/>
              </a:defRPr>
            </a:lvl2pPr>
            <a:lvl3pPr lvl="2">
              <a:spcBef>
                <a:spcPts val="0"/>
              </a:spcBef>
              <a:spcAft>
                <a:spcPts val="0"/>
              </a:spcAft>
              <a:buSzPts val="2800"/>
              <a:buFont typeface="Della Respira"/>
              <a:buNone/>
              <a:defRPr b="1" sz="2800">
                <a:latin typeface="Della Respira"/>
                <a:ea typeface="Della Respira"/>
                <a:cs typeface="Della Respira"/>
                <a:sym typeface="Della Respira"/>
              </a:defRPr>
            </a:lvl3pPr>
            <a:lvl4pPr lvl="3">
              <a:spcBef>
                <a:spcPts val="0"/>
              </a:spcBef>
              <a:spcAft>
                <a:spcPts val="0"/>
              </a:spcAft>
              <a:buSzPts val="2800"/>
              <a:buFont typeface="Della Respira"/>
              <a:buNone/>
              <a:defRPr b="1" sz="2800">
                <a:latin typeface="Della Respira"/>
                <a:ea typeface="Della Respira"/>
                <a:cs typeface="Della Respira"/>
                <a:sym typeface="Della Respira"/>
              </a:defRPr>
            </a:lvl4pPr>
            <a:lvl5pPr lvl="4">
              <a:spcBef>
                <a:spcPts val="0"/>
              </a:spcBef>
              <a:spcAft>
                <a:spcPts val="0"/>
              </a:spcAft>
              <a:buSzPts val="2800"/>
              <a:buFont typeface="Della Respira"/>
              <a:buNone/>
              <a:defRPr b="1" sz="2800">
                <a:latin typeface="Della Respira"/>
                <a:ea typeface="Della Respira"/>
                <a:cs typeface="Della Respira"/>
                <a:sym typeface="Della Respira"/>
              </a:defRPr>
            </a:lvl5pPr>
            <a:lvl6pPr lvl="5">
              <a:spcBef>
                <a:spcPts val="0"/>
              </a:spcBef>
              <a:spcAft>
                <a:spcPts val="0"/>
              </a:spcAft>
              <a:buSzPts val="2800"/>
              <a:buFont typeface="Della Respira"/>
              <a:buNone/>
              <a:defRPr b="1" sz="2800">
                <a:latin typeface="Della Respira"/>
                <a:ea typeface="Della Respira"/>
                <a:cs typeface="Della Respira"/>
                <a:sym typeface="Della Respira"/>
              </a:defRPr>
            </a:lvl6pPr>
            <a:lvl7pPr lvl="6">
              <a:spcBef>
                <a:spcPts val="0"/>
              </a:spcBef>
              <a:spcAft>
                <a:spcPts val="0"/>
              </a:spcAft>
              <a:buSzPts val="2800"/>
              <a:buFont typeface="Della Respira"/>
              <a:buNone/>
              <a:defRPr b="1" sz="2800">
                <a:latin typeface="Della Respira"/>
                <a:ea typeface="Della Respira"/>
                <a:cs typeface="Della Respira"/>
                <a:sym typeface="Della Respira"/>
              </a:defRPr>
            </a:lvl7pPr>
            <a:lvl8pPr lvl="7">
              <a:spcBef>
                <a:spcPts val="0"/>
              </a:spcBef>
              <a:spcAft>
                <a:spcPts val="0"/>
              </a:spcAft>
              <a:buSzPts val="2800"/>
              <a:buFont typeface="Della Respira"/>
              <a:buNone/>
              <a:defRPr b="1" sz="2800">
                <a:latin typeface="Della Respira"/>
                <a:ea typeface="Della Respira"/>
                <a:cs typeface="Della Respira"/>
                <a:sym typeface="Della Respira"/>
              </a:defRPr>
            </a:lvl8pPr>
            <a:lvl9pPr lvl="8">
              <a:spcBef>
                <a:spcPts val="0"/>
              </a:spcBef>
              <a:spcAft>
                <a:spcPts val="0"/>
              </a:spcAft>
              <a:buSzPts val="2800"/>
              <a:buFont typeface="Della Respira"/>
              <a:buNone/>
              <a:defRPr b="1" sz="2800">
                <a:latin typeface="Della Respira"/>
                <a:ea typeface="Della Respira"/>
                <a:cs typeface="Della Respira"/>
                <a:sym typeface="Della Respira"/>
              </a:defRPr>
            </a:lvl9pPr>
          </a:lstStyle>
          <a:p/>
        </p:txBody>
      </p:sp>
      <p:sp>
        <p:nvSpPr>
          <p:cNvPr id="175" name="Google Shape;175;p19"/>
          <p:cNvSpPr txBox="1"/>
          <p:nvPr>
            <p:ph idx="3" type="subTitle"/>
          </p:nvPr>
        </p:nvSpPr>
        <p:spPr>
          <a:xfrm flipH="1">
            <a:off x="-172350" y="4315497"/>
            <a:ext cx="1563900" cy="5433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Font typeface="Della Respira"/>
              <a:buNone/>
              <a:defRPr b="1" sz="2800">
                <a:latin typeface="Della Respira"/>
                <a:ea typeface="Della Respira"/>
                <a:cs typeface="Della Respira"/>
                <a:sym typeface="Della Respira"/>
              </a:defRPr>
            </a:lvl1pPr>
            <a:lvl2pPr lvl="1">
              <a:spcBef>
                <a:spcPts val="0"/>
              </a:spcBef>
              <a:spcAft>
                <a:spcPts val="0"/>
              </a:spcAft>
              <a:buSzPts val="2800"/>
              <a:buFont typeface="Della Respira"/>
              <a:buNone/>
              <a:defRPr b="1" sz="2800">
                <a:latin typeface="Della Respira"/>
                <a:ea typeface="Della Respira"/>
                <a:cs typeface="Della Respira"/>
                <a:sym typeface="Della Respira"/>
              </a:defRPr>
            </a:lvl2pPr>
            <a:lvl3pPr lvl="2">
              <a:spcBef>
                <a:spcPts val="0"/>
              </a:spcBef>
              <a:spcAft>
                <a:spcPts val="0"/>
              </a:spcAft>
              <a:buSzPts val="2800"/>
              <a:buFont typeface="Della Respira"/>
              <a:buNone/>
              <a:defRPr b="1" sz="2800">
                <a:latin typeface="Della Respira"/>
                <a:ea typeface="Della Respira"/>
                <a:cs typeface="Della Respira"/>
                <a:sym typeface="Della Respira"/>
              </a:defRPr>
            </a:lvl3pPr>
            <a:lvl4pPr lvl="3">
              <a:spcBef>
                <a:spcPts val="0"/>
              </a:spcBef>
              <a:spcAft>
                <a:spcPts val="0"/>
              </a:spcAft>
              <a:buSzPts val="2800"/>
              <a:buFont typeface="Della Respira"/>
              <a:buNone/>
              <a:defRPr b="1" sz="2800">
                <a:latin typeface="Della Respira"/>
                <a:ea typeface="Della Respira"/>
                <a:cs typeface="Della Respira"/>
                <a:sym typeface="Della Respira"/>
              </a:defRPr>
            </a:lvl4pPr>
            <a:lvl5pPr lvl="4">
              <a:spcBef>
                <a:spcPts val="0"/>
              </a:spcBef>
              <a:spcAft>
                <a:spcPts val="0"/>
              </a:spcAft>
              <a:buSzPts val="2800"/>
              <a:buFont typeface="Della Respira"/>
              <a:buNone/>
              <a:defRPr b="1" sz="2800">
                <a:latin typeface="Della Respira"/>
                <a:ea typeface="Della Respira"/>
                <a:cs typeface="Della Respira"/>
                <a:sym typeface="Della Respira"/>
              </a:defRPr>
            </a:lvl5pPr>
            <a:lvl6pPr lvl="5">
              <a:spcBef>
                <a:spcPts val="0"/>
              </a:spcBef>
              <a:spcAft>
                <a:spcPts val="0"/>
              </a:spcAft>
              <a:buSzPts val="2800"/>
              <a:buFont typeface="Della Respira"/>
              <a:buNone/>
              <a:defRPr b="1" sz="2800">
                <a:latin typeface="Della Respira"/>
                <a:ea typeface="Della Respira"/>
                <a:cs typeface="Della Respira"/>
                <a:sym typeface="Della Respira"/>
              </a:defRPr>
            </a:lvl6pPr>
            <a:lvl7pPr lvl="6">
              <a:spcBef>
                <a:spcPts val="0"/>
              </a:spcBef>
              <a:spcAft>
                <a:spcPts val="0"/>
              </a:spcAft>
              <a:buSzPts val="2800"/>
              <a:buFont typeface="Della Respira"/>
              <a:buNone/>
              <a:defRPr b="1" sz="2800">
                <a:latin typeface="Della Respira"/>
                <a:ea typeface="Della Respira"/>
                <a:cs typeface="Della Respira"/>
                <a:sym typeface="Della Respira"/>
              </a:defRPr>
            </a:lvl7pPr>
            <a:lvl8pPr lvl="7">
              <a:spcBef>
                <a:spcPts val="0"/>
              </a:spcBef>
              <a:spcAft>
                <a:spcPts val="0"/>
              </a:spcAft>
              <a:buSzPts val="2800"/>
              <a:buFont typeface="Della Respira"/>
              <a:buNone/>
              <a:defRPr b="1" sz="2800">
                <a:latin typeface="Della Respira"/>
                <a:ea typeface="Della Respira"/>
                <a:cs typeface="Della Respira"/>
                <a:sym typeface="Della Respira"/>
              </a:defRPr>
            </a:lvl8pPr>
            <a:lvl9pPr lvl="8">
              <a:spcBef>
                <a:spcPts val="0"/>
              </a:spcBef>
              <a:spcAft>
                <a:spcPts val="0"/>
              </a:spcAft>
              <a:buSzPts val="2800"/>
              <a:buFont typeface="Della Respira"/>
              <a:buNone/>
              <a:defRPr b="1" sz="2800">
                <a:latin typeface="Della Respira"/>
                <a:ea typeface="Della Respira"/>
                <a:cs typeface="Della Respira"/>
                <a:sym typeface="Della Respira"/>
              </a:defRPr>
            </a:lvl9pPr>
          </a:lstStyle>
          <a:p/>
        </p:txBody>
      </p:sp>
      <p:sp>
        <p:nvSpPr>
          <p:cNvPr id="176" name="Google Shape;176;p19"/>
          <p:cNvSpPr txBox="1"/>
          <p:nvPr>
            <p:ph idx="4" type="body"/>
          </p:nvPr>
        </p:nvSpPr>
        <p:spPr>
          <a:xfrm>
            <a:off x="1134750" y="1348075"/>
            <a:ext cx="5434200" cy="1300200"/>
          </a:xfrm>
          <a:prstGeom prst="rect">
            <a:avLst/>
          </a:prstGeom>
        </p:spPr>
        <p:txBody>
          <a:bodyPr anchorCtr="0" anchor="ctr" bIns="91425" lIns="91425" spcFirstLastPara="1" rIns="91425" wrap="square" tIns="91425">
            <a:noAutofit/>
          </a:bodyPr>
          <a:lstStyle>
            <a:lvl1pPr indent="-330200" lvl="0" marL="457200" algn="ctr">
              <a:spcBef>
                <a:spcPts val="0"/>
              </a:spcBef>
              <a:spcAft>
                <a:spcPts val="0"/>
              </a:spcAft>
              <a:buSzPts val="1600"/>
              <a:buChar char="●"/>
              <a:defRPr/>
            </a:lvl1pPr>
            <a:lvl2pPr indent="-330200" lvl="1" marL="914400" algn="ctr">
              <a:spcBef>
                <a:spcPts val="0"/>
              </a:spcBef>
              <a:spcAft>
                <a:spcPts val="0"/>
              </a:spcAft>
              <a:buSzPts val="1600"/>
              <a:buChar char="○"/>
              <a:defRPr/>
            </a:lvl2pPr>
            <a:lvl3pPr indent="-330200" lvl="2" marL="1371600" algn="ctr">
              <a:spcBef>
                <a:spcPts val="0"/>
              </a:spcBef>
              <a:spcAft>
                <a:spcPts val="0"/>
              </a:spcAft>
              <a:buSzPts val="1600"/>
              <a:buChar char="■"/>
              <a:defRPr/>
            </a:lvl3pPr>
            <a:lvl4pPr indent="-330200" lvl="3" marL="1828800" algn="ctr">
              <a:spcBef>
                <a:spcPts val="0"/>
              </a:spcBef>
              <a:spcAft>
                <a:spcPts val="0"/>
              </a:spcAft>
              <a:buSzPts val="1600"/>
              <a:buChar char="●"/>
              <a:defRPr/>
            </a:lvl4pPr>
            <a:lvl5pPr indent="-330200" lvl="4" marL="2286000" algn="ctr">
              <a:spcBef>
                <a:spcPts val="0"/>
              </a:spcBef>
              <a:spcAft>
                <a:spcPts val="0"/>
              </a:spcAft>
              <a:buSzPts val="1600"/>
              <a:buChar char="○"/>
              <a:defRPr/>
            </a:lvl5pPr>
            <a:lvl6pPr indent="-330200" lvl="5" marL="2743200" algn="ctr">
              <a:spcBef>
                <a:spcPts val="0"/>
              </a:spcBef>
              <a:spcAft>
                <a:spcPts val="0"/>
              </a:spcAft>
              <a:buSzPts val="1600"/>
              <a:buChar char="■"/>
              <a:defRPr/>
            </a:lvl6pPr>
            <a:lvl7pPr indent="-330200" lvl="6" marL="3200400" algn="ctr">
              <a:spcBef>
                <a:spcPts val="0"/>
              </a:spcBef>
              <a:spcAft>
                <a:spcPts val="0"/>
              </a:spcAft>
              <a:buSzPts val="1600"/>
              <a:buChar char="●"/>
              <a:defRPr/>
            </a:lvl7pPr>
            <a:lvl8pPr indent="-330200" lvl="7" marL="3657600" algn="ctr">
              <a:spcBef>
                <a:spcPts val="0"/>
              </a:spcBef>
              <a:spcAft>
                <a:spcPts val="0"/>
              </a:spcAft>
              <a:buSzPts val="1600"/>
              <a:buChar char="○"/>
              <a:defRPr/>
            </a:lvl8pPr>
            <a:lvl9pPr indent="-330200" lvl="8" marL="4114800" algn="ctr">
              <a:spcBef>
                <a:spcPts val="0"/>
              </a:spcBef>
              <a:spcAft>
                <a:spcPts val="0"/>
              </a:spcAft>
              <a:buSzPts val="1600"/>
              <a:buChar char="■"/>
              <a:defRPr/>
            </a:lvl9pPr>
          </a:lstStyle>
          <a:p/>
        </p:txBody>
      </p:sp>
      <p:sp>
        <p:nvSpPr>
          <p:cNvPr id="177" name="Google Shape;177;p19"/>
          <p:cNvSpPr txBox="1"/>
          <p:nvPr>
            <p:ph idx="5" type="body"/>
          </p:nvPr>
        </p:nvSpPr>
        <p:spPr>
          <a:xfrm>
            <a:off x="1134750" y="2831788"/>
            <a:ext cx="5434200" cy="1300200"/>
          </a:xfrm>
          <a:prstGeom prst="rect">
            <a:avLst/>
          </a:prstGeom>
        </p:spPr>
        <p:txBody>
          <a:bodyPr anchorCtr="0" anchor="ctr" bIns="91425" lIns="91425" spcFirstLastPara="1" rIns="91425" wrap="square" tIns="91425">
            <a:noAutofit/>
          </a:bodyPr>
          <a:lstStyle>
            <a:lvl1pPr indent="-330200" lvl="0" marL="457200" algn="ctr">
              <a:spcBef>
                <a:spcPts val="0"/>
              </a:spcBef>
              <a:spcAft>
                <a:spcPts val="0"/>
              </a:spcAft>
              <a:buSzPts val="1600"/>
              <a:buChar char="●"/>
              <a:defRPr/>
            </a:lvl1pPr>
            <a:lvl2pPr indent="-330200" lvl="1" marL="914400" algn="ctr">
              <a:spcBef>
                <a:spcPts val="0"/>
              </a:spcBef>
              <a:spcAft>
                <a:spcPts val="0"/>
              </a:spcAft>
              <a:buSzPts val="1600"/>
              <a:buChar char="○"/>
              <a:defRPr/>
            </a:lvl2pPr>
            <a:lvl3pPr indent="-330200" lvl="2" marL="1371600" algn="ctr">
              <a:spcBef>
                <a:spcPts val="0"/>
              </a:spcBef>
              <a:spcAft>
                <a:spcPts val="0"/>
              </a:spcAft>
              <a:buSzPts val="1600"/>
              <a:buChar char="■"/>
              <a:defRPr/>
            </a:lvl3pPr>
            <a:lvl4pPr indent="-330200" lvl="3" marL="1828800" algn="ctr">
              <a:spcBef>
                <a:spcPts val="0"/>
              </a:spcBef>
              <a:spcAft>
                <a:spcPts val="0"/>
              </a:spcAft>
              <a:buSzPts val="1600"/>
              <a:buChar char="●"/>
              <a:defRPr/>
            </a:lvl4pPr>
            <a:lvl5pPr indent="-330200" lvl="4" marL="2286000" algn="ctr">
              <a:spcBef>
                <a:spcPts val="0"/>
              </a:spcBef>
              <a:spcAft>
                <a:spcPts val="0"/>
              </a:spcAft>
              <a:buSzPts val="1600"/>
              <a:buChar char="○"/>
              <a:defRPr/>
            </a:lvl5pPr>
            <a:lvl6pPr indent="-330200" lvl="5" marL="2743200" algn="ctr">
              <a:spcBef>
                <a:spcPts val="0"/>
              </a:spcBef>
              <a:spcAft>
                <a:spcPts val="0"/>
              </a:spcAft>
              <a:buSzPts val="1600"/>
              <a:buChar char="■"/>
              <a:defRPr/>
            </a:lvl6pPr>
            <a:lvl7pPr indent="-330200" lvl="6" marL="3200400" algn="ctr">
              <a:spcBef>
                <a:spcPts val="0"/>
              </a:spcBef>
              <a:spcAft>
                <a:spcPts val="0"/>
              </a:spcAft>
              <a:buSzPts val="1600"/>
              <a:buChar char="●"/>
              <a:defRPr/>
            </a:lvl7pPr>
            <a:lvl8pPr indent="-330200" lvl="7" marL="3657600" algn="ctr">
              <a:spcBef>
                <a:spcPts val="0"/>
              </a:spcBef>
              <a:spcAft>
                <a:spcPts val="0"/>
              </a:spcAft>
              <a:buSzPts val="1600"/>
              <a:buChar char="○"/>
              <a:defRPr/>
            </a:lvl8pPr>
            <a:lvl9pPr indent="-330200" lvl="8" marL="4114800" algn="ctr">
              <a:spcBef>
                <a:spcPts val="0"/>
              </a:spcBef>
              <a:spcAft>
                <a:spcPts val="0"/>
              </a:spcAft>
              <a:buSzPts val="1600"/>
              <a:buChar char="■"/>
              <a:defRPr/>
            </a:lvl9pPr>
          </a:lstStyle>
          <a:p/>
        </p:txBody>
      </p:sp>
      <p:sp>
        <p:nvSpPr>
          <p:cNvPr id="178" name="Google Shape;178;p19"/>
          <p:cNvSpPr txBox="1"/>
          <p:nvPr>
            <p:ph idx="6" type="body"/>
          </p:nvPr>
        </p:nvSpPr>
        <p:spPr>
          <a:xfrm>
            <a:off x="1134750" y="4310313"/>
            <a:ext cx="5434200" cy="543300"/>
          </a:xfrm>
          <a:prstGeom prst="rect">
            <a:avLst/>
          </a:prstGeom>
        </p:spPr>
        <p:txBody>
          <a:bodyPr anchorCtr="0" anchor="ctr" bIns="91425" lIns="91425" spcFirstLastPara="1" rIns="91425" wrap="square" tIns="91425">
            <a:noAutofit/>
          </a:bodyPr>
          <a:lstStyle>
            <a:lvl1pPr indent="-330200" lvl="0" marL="457200" algn="ctr">
              <a:spcBef>
                <a:spcPts val="0"/>
              </a:spcBef>
              <a:spcAft>
                <a:spcPts val="0"/>
              </a:spcAft>
              <a:buSzPts val="1600"/>
              <a:buChar char="●"/>
              <a:defRPr/>
            </a:lvl1pPr>
            <a:lvl2pPr indent="-330200" lvl="1" marL="914400" algn="ctr">
              <a:spcBef>
                <a:spcPts val="0"/>
              </a:spcBef>
              <a:spcAft>
                <a:spcPts val="0"/>
              </a:spcAft>
              <a:buSzPts val="1600"/>
              <a:buChar char="○"/>
              <a:defRPr/>
            </a:lvl2pPr>
            <a:lvl3pPr indent="-330200" lvl="2" marL="1371600" algn="ctr">
              <a:spcBef>
                <a:spcPts val="0"/>
              </a:spcBef>
              <a:spcAft>
                <a:spcPts val="0"/>
              </a:spcAft>
              <a:buSzPts val="1600"/>
              <a:buChar char="■"/>
              <a:defRPr/>
            </a:lvl3pPr>
            <a:lvl4pPr indent="-330200" lvl="3" marL="1828800" algn="ctr">
              <a:spcBef>
                <a:spcPts val="0"/>
              </a:spcBef>
              <a:spcAft>
                <a:spcPts val="0"/>
              </a:spcAft>
              <a:buSzPts val="1600"/>
              <a:buChar char="●"/>
              <a:defRPr/>
            </a:lvl4pPr>
            <a:lvl5pPr indent="-330200" lvl="4" marL="2286000" algn="ctr">
              <a:spcBef>
                <a:spcPts val="0"/>
              </a:spcBef>
              <a:spcAft>
                <a:spcPts val="0"/>
              </a:spcAft>
              <a:buSzPts val="1600"/>
              <a:buChar char="○"/>
              <a:defRPr/>
            </a:lvl5pPr>
            <a:lvl6pPr indent="-330200" lvl="5" marL="2743200" algn="ctr">
              <a:spcBef>
                <a:spcPts val="0"/>
              </a:spcBef>
              <a:spcAft>
                <a:spcPts val="0"/>
              </a:spcAft>
              <a:buSzPts val="1600"/>
              <a:buChar char="■"/>
              <a:defRPr/>
            </a:lvl6pPr>
            <a:lvl7pPr indent="-330200" lvl="6" marL="3200400" algn="ctr">
              <a:spcBef>
                <a:spcPts val="0"/>
              </a:spcBef>
              <a:spcAft>
                <a:spcPts val="0"/>
              </a:spcAft>
              <a:buSzPts val="1600"/>
              <a:buChar char="●"/>
              <a:defRPr/>
            </a:lvl7pPr>
            <a:lvl8pPr indent="-330200" lvl="7" marL="3657600" algn="ctr">
              <a:spcBef>
                <a:spcPts val="0"/>
              </a:spcBef>
              <a:spcAft>
                <a:spcPts val="0"/>
              </a:spcAft>
              <a:buSzPts val="1600"/>
              <a:buChar char="○"/>
              <a:defRPr/>
            </a:lvl8pPr>
            <a:lvl9pPr indent="-330200" lvl="8" marL="4114800" algn="ctr">
              <a:spcBef>
                <a:spcPts val="0"/>
              </a:spcBef>
              <a:spcAft>
                <a:spcPts val="0"/>
              </a:spcAft>
              <a:buSzPts val="1600"/>
              <a:buChar char="■"/>
              <a:defRPr/>
            </a:lvl9pPr>
          </a:lstStyle>
          <a:p/>
        </p:txBody>
      </p:sp>
      <p:sp>
        <p:nvSpPr>
          <p:cNvPr id="179" name="Google Shape;179;p19"/>
          <p:cNvSpPr/>
          <p:nvPr>
            <p:ph idx="7" type="pic"/>
          </p:nvPr>
        </p:nvSpPr>
        <p:spPr>
          <a:xfrm>
            <a:off x="6777400" y="1352225"/>
            <a:ext cx="2096400" cy="3510600"/>
          </a:xfrm>
          <a:prstGeom prst="roundRect">
            <a:avLst>
              <a:gd fmla="val 9180" name="adj"/>
            </a:avLst>
          </a:prstGeom>
          <a:noFill/>
          <a:ln cap="flat" cmpd="sng" w="9525">
            <a:solidFill>
              <a:srgbClr val="000000"/>
            </a:solidFill>
            <a:prstDash val="solid"/>
            <a:round/>
            <a:headEnd len="sm" w="sm" type="none"/>
            <a:tailEnd len="sm" w="sm" type="none"/>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Cover">
  <p:cSld name="CUSTOM_15">
    <p:bg>
      <p:bgPr>
        <a:solidFill>
          <a:schemeClr val="dk2"/>
        </a:solidFill>
      </p:bgPr>
    </p:bg>
    <p:spTree>
      <p:nvGrpSpPr>
        <p:cNvPr id="180" name="Shape 180"/>
        <p:cNvGrpSpPr/>
        <p:nvPr/>
      </p:nvGrpSpPr>
      <p:grpSpPr>
        <a:xfrm>
          <a:off x="0" y="0"/>
          <a:ext cx="0" cy="0"/>
          <a:chOff x="0" y="0"/>
          <a:chExt cx="0" cy="0"/>
        </a:xfrm>
      </p:grpSpPr>
      <p:sp>
        <p:nvSpPr>
          <p:cNvPr id="181" name="Google Shape;181;p20"/>
          <p:cNvSpPr/>
          <p:nvPr>
            <p:ph idx="2" type="pic"/>
          </p:nvPr>
        </p:nvSpPr>
        <p:spPr>
          <a:xfrm>
            <a:off x="274950" y="284975"/>
            <a:ext cx="8598900" cy="1623300"/>
          </a:xfrm>
          <a:prstGeom prst="roundRect">
            <a:avLst>
              <a:gd fmla="val 14452" name="adj"/>
            </a:avLst>
          </a:prstGeom>
          <a:noFill/>
          <a:ln cap="flat" cmpd="sng" w="9525">
            <a:solidFill>
              <a:srgbClr val="000000"/>
            </a:solidFill>
            <a:prstDash val="solid"/>
            <a:round/>
            <a:headEnd len="sm" w="sm" type="none"/>
            <a:tailEnd len="sm" w="sm" type="none"/>
          </a:ln>
        </p:spPr>
      </p:sp>
      <p:sp>
        <p:nvSpPr>
          <p:cNvPr id="182" name="Google Shape;182;p20"/>
          <p:cNvSpPr/>
          <p:nvPr>
            <p:ph idx="3" type="pic"/>
          </p:nvPr>
        </p:nvSpPr>
        <p:spPr>
          <a:xfrm>
            <a:off x="274950" y="3235225"/>
            <a:ext cx="8598900" cy="1623300"/>
          </a:xfrm>
          <a:prstGeom prst="roundRect">
            <a:avLst>
              <a:gd fmla="val 14452" name="adj"/>
            </a:avLst>
          </a:prstGeom>
          <a:noFill/>
          <a:ln cap="flat" cmpd="sng" w="9525">
            <a:solidFill>
              <a:srgbClr val="000000"/>
            </a:solidFill>
            <a:prstDash val="solid"/>
            <a:round/>
            <a:headEnd len="sm" w="sm" type="none"/>
            <a:tailEnd len="sm" w="sm" type="none"/>
          </a:ln>
        </p:spPr>
      </p:sp>
      <p:sp>
        <p:nvSpPr>
          <p:cNvPr id="183" name="Google Shape;183;p20"/>
          <p:cNvSpPr/>
          <p:nvPr/>
        </p:nvSpPr>
        <p:spPr>
          <a:xfrm>
            <a:off x="274950" y="2144550"/>
            <a:ext cx="8598900" cy="854400"/>
          </a:xfrm>
          <a:prstGeom prst="roundRect">
            <a:avLst>
              <a:gd fmla="val 25275"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a:p>
        </p:txBody>
      </p:sp>
      <p:sp>
        <p:nvSpPr>
          <p:cNvPr id="184" name="Google Shape;184;p20"/>
          <p:cNvSpPr txBox="1"/>
          <p:nvPr>
            <p:ph type="title"/>
          </p:nvPr>
        </p:nvSpPr>
        <p:spPr>
          <a:xfrm>
            <a:off x="272650" y="2189271"/>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16">
    <p:spTree>
      <p:nvGrpSpPr>
        <p:cNvPr id="16" name="Shape 16"/>
        <p:cNvGrpSpPr/>
        <p:nvPr/>
      </p:nvGrpSpPr>
      <p:grpSpPr>
        <a:xfrm>
          <a:off x="0" y="0"/>
          <a:ext cx="0" cy="0"/>
          <a:chOff x="0" y="0"/>
          <a:chExt cx="0" cy="0"/>
        </a:xfrm>
      </p:grpSpPr>
      <p:sp>
        <p:nvSpPr>
          <p:cNvPr id="17" name="Google Shape;17;p3"/>
          <p:cNvSpPr/>
          <p:nvPr/>
        </p:nvSpPr>
        <p:spPr>
          <a:xfrm>
            <a:off x="274950" y="1318300"/>
            <a:ext cx="8598900" cy="2478900"/>
          </a:xfrm>
          <a:prstGeom prst="roundRect">
            <a:avLst>
              <a:gd fmla="val 16667"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a:p>
        </p:txBody>
      </p:sp>
      <p:sp>
        <p:nvSpPr>
          <p:cNvPr id="18" name="Google Shape;18;p3"/>
          <p:cNvSpPr txBox="1"/>
          <p:nvPr>
            <p:ph type="title"/>
          </p:nvPr>
        </p:nvSpPr>
        <p:spPr>
          <a:xfrm>
            <a:off x="274725" y="1346288"/>
            <a:ext cx="8598900" cy="2478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6200"/>
              <a:buNone/>
              <a:defRPr sz="6200"/>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Cover with Names">
  <p:cSld name="CUSTOM_15_1">
    <p:bg>
      <p:bgPr>
        <a:solidFill>
          <a:schemeClr val="lt2"/>
        </a:solidFill>
      </p:bgPr>
    </p:bg>
    <p:spTree>
      <p:nvGrpSpPr>
        <p:cNvPr id="185" name="Shape 185"/>
        <p:cNvGrpSpPr/>
        <p:nvPr/>
      </p:nvGrpSpPr>
      <p:grpSpPr>
        <a:xfrm>
          <a:off x="0" y="0"/>
          <a:ext cx="0" cy="0"/>
          <a:chOff x="0" y="0"/>
          <a:chExt cx="0" cy="0"/>
        </a:xfrm>
      </p:grpSpPr>
      <p:sp>
        <p:nvSpPr>
          <p:cNvPr id="186" name="Google Shape;186;p21"/>
          <p:cNvSpPr/>
          <p:nvPr>
            <p:ph idx="2" type="pic"/>
          </p:nvPr>
        </p:nvSpPr>
        <p:spPr>
          <a:xfrm>
            <a:off x="274950" y="3235225"/>
            <a:ext cx="4191900" cy="1623300"/>
          </a:xfrm>
          <a:prstGeom prst="roundRect">
            <a:avLst>
              <a:gd fmla="val 14452" name="adj"/>
            </a:avLst>
          </a:prstGeom>
          <a:noFill/>
          <a:ln cap="flat" cmpd="sng" w="9525">
            <a:solidFill>
              <a:srgbClr val="000000"/>
            </a:solidFill>
            <a:prstDash val="solid"/>
            <a:round/>
            <a:headEnd len="sm" w="sm" type="none"/>
            <a:tailEnd len="sm" w="sm" type="none"/>
          </a:ln>
        </p:spPr>
      </p:sp>
      <p:sp>
        <p:nvSpPr>
          <p:cNvPr id="187" name="Google Shape;187;p21"/>
          <p:cNvSpPr/>
          <p:nvPr/>
        </p:nvSpPr>
        <p:spPr>
          <a:xfrm>
            <a:off x="274950" y="2144550"/>
            <a:ext cx="8598900" cy="854400"/>
          </a:xfrm>
          <a:prstGeom prst="roundRect">
            <a:avLst>
              <a:gd fmla="val 25275"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a:p>
        </p:txBody>
      </p:sp>
      <p:sp>
        <p:nvSpPr>
          <p:cNvPr id="188" name="Google Shape;188;p21"/>
          <p:cNvSpPr/>
          <p:nvPr/>
        </p:nvSpPr>
        <p:spPr>
          <a:xfrm>
            <a:off x="4681900" y="3235222"/>
            <a:ext cx="4191900" cy="1623300"/>
          </a:xfrm>
          <a:prstGeom prst="roundRect">
            <a:avLst>
              <a:gd fmla="val 16928"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25000"/>
              </a:lnSpc>
              <a:spcBef>
                <a:spcPts val="0"/>
              </a:spcBef>
              <a:spcAft>
                <a:spcPts val="0"/>
              </a:spcAft>
              <a:buNone/>
            </a:pPr>
            <a:r>
              <a:t/>
            </a:r>
            <a:endParaRPr b="1">
              <a:solidFill>
                <a:schemeClr val="dk1"/>
              </a:solidFill>
              <a:latin typeface="Della Respira"/>
              <a:ea typeface="Della Respira"/>
              <a:cs typeface="Della Respira"/>
              <a:sym typeface="Della Respira"/>
            </a:endParaRPr>
          </a:p>
        </p:txBody>
      </p:sp>
      <p:sp>
        <p:nvSpPr>
          <p:cNvPr id="189" name="Google Shape;189;p21"/>
          <p:cNvSpPr txBox="1"/>
          <p:nvPr>
            <p:ph type="title"/>
          </p:nvPr>
        </p:nvSpPr>
        <p:spPr>
          <a:xfrm>
            <a:off x="272650" y="2189271"/>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p:txBody>
      </p:sp>
      <p:sp>
        <p:nvSpPr>
          <p:cNvPr id="190" name="Google Shape;190;p21"/>
          <p:cNvSpPr txBox="1"/>
          <p:nvPr>
            <p:ph idx="1" type="subTitle"/>
          </p:nvPr>
        </p:nvSpPr>
        <p:spPr>
          <a:xfrm>
            <a:off x="4681900" y="3235225"/>
            <a:ext cx="4191900" cy="16233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
              <a:buFont typeface="Della Respira"/>
              <a:buNone/>
              <a:defRPr sz="1400">
                <a:latin typeface="Della Respira"/>
                <a:ea typeface="Della Respira"/>
                <a:cs typeface="Della Respira"/>
                <a:sym typeface="Della Respir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1" name="Google Shape;191;p21"/>
          <p:cNvSpPr/>
          <p:nvPr>
            <p:ph idx="3" type="pic"/>
          </p:nvPr>
        </p:nvSpPr>
        <p:spPr>
          <a:xfrm>
            <a:off x="274950" y="284975"/>
            <a:ext cx="8598900" cy="1623300"/>
          </a:xfrm>
          <a:prstGeom prst="roundRect">
            <a:avLst>
              <a:gd fmla="val 14452" name="adj"/>
            </a:avLst>
          </a:prstGeom>
          <a:noFill/>
          <a:ln cap="flat" cmpd="sng" w="9525">
            <a:solidFill>
              <a:srgbClr val="000000"/>
            </a:solidFill>
            <a:prstDash val="solid"/>
            <a:round/>
            <a:headEnd len="sm" w="sm" type="none"/>
            <a:tailEnd len="sm" w="sm" type="none"/>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bg>
      <p:bgPr>
        <a:solidFill>
          <a:schemeClr val="accent3"/>
        </a:solidFill>
      </p:bgPr>
    </p:bg>
    <p:spTree>
      <p:nvGrpSpPr>
        <p:cNvPr id="192" name="Shape 192"/>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p:cSld name="CUSTOM_17">
    <p:bg>
      <p:bgPr>
        <a:solidFill>
          <a:schemeClr val="lt2"/>
        </a:solidFill>
      </p:bgPr>
    </p:bg>
    <p:spTree>
      <p:nvGrpSpPr>
        <p:cNvPr id="193" name="Shape 193"/>
        <p:cNvGrpSpPr/>
        <p:nvPr/>
      </p:nvGrpSpPr>
      <p:grpSpPr>
        <a:xfrm>
          <a:off x="0" y="0"/>
          <a:ext cx="0" cy="0"/>
          <a:chOff x="0" y="0"/>
          <a:chExt cx="0" cy="0"/>
        </a:xfrm>
      </p:grpSpPr>
      <p:sp>
        <p:nvSpPr>
          <p:cNvPr id="194" name="Google Shape;194;p23"/>
          <p:cNvSpPr/>
          <p:nvPr/>
        </p:nvSpPr>
        <p:spPr>
          <a:xfrm>
            <a:off x="274950" y="1503221"/>
            <a:ext cx="8598900" cy="1621200"/>
          </a:xfrm>
          <a:prstGeom prst="roundRect">
            <a:avLst>
              <a:gd fmla="val 16667"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a:p>
        </p:txBody>
      </p:sp>
      <p:sp>
        <p:nvSpPr>
          <p:cNvPr id="195" name="Google Shape;195;p23"/>
          <p:cNvSpPr/>
          <p:nvPr/>
        </p:nvSpPr>
        <p:spPr>
          <a:xfrm>
            <a:off x="274950" y="3275914"/>
            <a:ext cx="8598900" cy="357000"/>
          </a:xfrm>
          <a:prstGeom prst="roundRect">
            <a:avLst>
              <a:gd fmla="val 34148"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100">
              <a:latin typeface="Della Respira"/>
              <a:ea typeface="Della Respira"/>
              <a:cs typeface="Della Respira"/>
              <a:sym typeface="Della Respira"/>
            </a:endParaRPr>
          </a:p>
        </p:txBody>
      </p:sp>
      <p:sp>
        <p:nvSpPr>
          <p:cNvPr id="196" name="Google Shape;196;p23"/>
          <p:cNvSpPr txBox="1"/>
          <p:nvPr>
            <p:ph type="title"/>
          </p:nvPr>
        </p:nvSpPr>
        <p:spPr>
          <a:xfrm>
            <a:off x="274725" y="1531200"/>
            <a:ext cx="8598900" cy="15933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6200"/>
              <a:buNone/>
              <a:defRPr sz="6200"/>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p:txBody>
      </p:sp>
      <p:sp>
        <p:nvSpPr>
          <p:cNvPr id="197" name="Google Shape;197;p23"/>
          <p:cNvSpPr txBox="1"/>
          <p:nvPr>
            <p:ph idx="1" type="subTitle"/>
          </p:nvPr>
        </p:nvSpPr>
        <p:spPr>
          <a:xfrm>
            <a:off x="279625" y="3283263"/>
            <a:ext cx="8598900" cy="3570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USTOM_17_1">
    <p:spTree>
      <p:nvGrpSpPr>
        <p:cNvPr id="198" name="Shape 198"/>
        <p:cNvGrpSpPr/>
        <p:nvPr/>
      </p:nvGrpSpPr>
      <p:grpSpPr>
        <a:xfrm>
          <a:off x="0" y="0"/>
          <a:ext cx="0" cy="0"/>
          <a:chOff x="0" y="0"/>
          <a:chExt cx="0" cy="0"/>
        </a:xfrm>
      </p:grpSpPr>
      <p:sp>
        <p:nvSpPr>
          <p:cNvPr id="199" name="Google Shape;199;p24"/>
          <p:cNvSpPr/>
          <p:nvPr/>
        </p:nvSpPr>
        <p:spPr>
          <a:xfrm>
            <a:off x="274950" y="1503221"/>
            <a:ext cx="8598900" cy="1621200"/>
          </a:xfrm>
          <a:prstGeom prst="roundRect">
            <a:avLst>
              <a:gd fmla="val 16667"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a:p>
        </p:txBody>
      </p:sp>
      <p:sp>
        <p:nvSpPr>
          <p:cNvPr id="200" name="Google Shape;200;p24"/>
          <p:cNvSpPr txBox="1"/>
          <p:nvPr>
            <p:ph type="title"/>
          </p:nvPr>
        </p:nvSpPr>
        <p:spPr>
          <a:xfrm>
            <a:off x="339150" y="1531200"/>
            <a:ext cx="8470500" cy="15933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6200"/>
              <a:buNone/>
              <a:defRPr sz="6200"/>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CUSTOM_18">
    <p:bg>
      <p:bgPr>
        <a:solidFill>
          <a:schemeClr val="lt2"/>
        </a:solidFill>
      </p:bgPr>
    </p:bg>
    <p:spTree>
      <p:nvGrpSpPr>
        <p:cNvPr id="201" name="Shape 201"/>
        <p:cNvGrpSpPr/>
        <p:nvPr/>
      </p:nvGrpSpPr>
      <p:grpSpPr>
        <a:xfrm>
          <a:off x="0" y="0"/>
          <a:ext cx="0" cy="0"/>
          <a:chOff x="0" y="0"/>
          <a:chExt cx="0" cy="0"/>
        </a:xfrm>
      </p:grpSpPr>
      <p:sp>
        <p:nvSpPr>
          <p:cNvPr id="202" name="Google Shape;202;p25"/>
          <p:cNvSpPr/>
          <p:nvPr/>
        </p:nvSpPr>
        <p:spPr>
          <a:xfrm>
            <a:off x="274950" y="1164975"/>
            <a:ext cx="6326700" cy="36936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203" name="Google Shape;203;p25"/>
          <p:cNvSpPr txBox="1"/>
          <p:nvPr>
            <p:ph idx="1" type="body"/>
          </p:nvPr>
        </p:nvSpPr>
        <p:spPr>
          <a:xfrm>
            <a:off x="545275" y="1321275"/>
            <a:ext cx="5795400" cy="33066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204" name="Google Shape;204;p25"/>
          <p:cNvSpPr/>
          <p:nvPr/>
        </p:nvSpPr>
        <p:spPr>
          <a:xfrm>
            <a:off x="274950" y="284775"/>
            <a:ext cx="6326700" cy="704400"/>
          </a:xfrm>
          <a:prstGeom prst="roundRect">
            <a:avLst>
              <a:gd fmla="val 25275"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155425">
            <a:noAutofit/>
          </a:bodyPr>
          <a:lstStyle/>
          <a:p>
            <a:pPr indent="0" lvl="0" marL="0" rtl="0" algn="ctr">
              <a:lnSpc>
                <a:spcPct val="90000"/>
              </a:lnSpc>
              <a:spcBef>
                <a:spcPts val="0"/>
              </a:spcBef>
              <a:spcAft>
                <a:spcPts val="0"/>
              </a:spcAft>
              <a:buNone/>
            </a:pPr>
            <a:r>
              <a:t/>
            </a:r>
            <a:endParaRPr sz="200"/>
          </a:p>
        </p:txBody>
      </p:sp>
      <p:sp>
        <p:nvSpPr>
          <p:cNvPr id="205" name="Google Shape;205;p25"/>
          <p:cNvSpPr txBox="1"/>
          <p:nvPr>
            <p:ph type="title"/>
          </p:nvPr>
        </p:nvSpPr>
        <p:spPr>
          <a:xfrm>
            <a:off x="274950" y="327125"/>
            <a:ext cx="6326700" cy="662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20">
    <p:bg>
      <p:bgPr>
        <a:solidFill>
          <a:schemeClr val="dk2"/>
        </a:solidFill>
      </p:bgPr>
    </p:bg>
    <p:spTree>
      <p:nvGrpSpPr>
        <p:cNvPr id="206" name="Shape 206"/>
        <p:cNvGrpSpPr/>
        <p:nvPr/>
      </p:nvGrpSpPr>
      <p:grpSpPr>
        <a:xfrm>
          <a:off x="0" y="0"/>
          <a:ext cx="0" cy="0"/>
          <a:chOff x="0" y="0"/>
          <a:chExt cx="0" cy="0"/>
        </a:xfrm>
      </p:grpSpPr>
      <p:sp>
        <p:nvSpPr>
          <p:cNvPr id="207" name="Google Shape;207;p26"/>
          <p:cNvSpPr/>
          <p:nvPr/>
        </p:nvSpPr>
        <p:spPr>
          <a:xfrm>
            <a:off x="274950" y="1503221"/>
            <a:ext cx="8598900" cy="1621200"/>
          </a:xfrm>
          <a:prstGeom prst="roundRect">
            <a:avLst>
              <a:gd fmla="val 16667"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a:p>
        </p:txBody>
      </p:sp>
      <p:sp>
        <p:nvSpPr>
          <p:cNvPr id="208" name="Google Shape;208;p26"/>
          <p:cNvSpPr txBox="1"/>
          <p:nvPr>
            <p:ph type="title"/>
          </p:nvPr>
        </p:nvSpPr>
        <p:spPr>
          <a:xfrm>
            <a:off x="339150" y="1531200"/>
            <a:ext cx="8470500" cy="15933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6200"/>
              <a:buNone/>
              <a:defRPr sz="6200"/>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CUSTOM_21">
    <p:bg>
      <p:bgPr>
        <a:solidFill>
          <a:schemeClr val="lt2"/>
        </a:solidFill>
      </p:bgPr>
    </p:bg>
    <p:spTree>
      <p:nvGrpSpPr>
        <p:cNvPr id="209" name="Shape 209"/>
        <p:cNvGrpSpPr/>
        <p:nvPr/>
      </p:nvGrpSpPr>
      <p:grpSpPr>
        <a:xfrm>
          <a:off x="0" y="0"/>
          <a:ext cx="0" cy="0"/>
          <a:chOff x="0" y="0"/>
          <a:chExt cx="0" cy="0"/>
        </a:xfrm>
      </p:grpSpPr>
      <p:sp>
        <p:nvSpPr>
          <p:cNvPr id="210" name="Google Shape;210;p27"/>
          <p:cNvSpPr/>
          <p:nvPr/>
        </p:nvSpPr>
        <p:spPr>
          <a:xfrm>
            <a:off x="274950" y="1580175"/>
            <a:ext cx="6326700" cy="32784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211" name="Google Shape;211;p27"/>
          <p:cNvSpPr txBox="1"/>
          <p:nvPr>
            <p:ph idx="1" type="body"/>
          </p:nvPr>
        </p:nvSpPr>
        <p:spPr>
          <a:xfrm>
            <a:off x="545275" y="1703050"/>
            <a:ext cx="5795400" cy="29208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212" name="Google Shape;212;p27"/>
          <p:cNvSpPr/>
          <p:nvPr/>
        </p:nvSpPr>
        <p:spPr>
          <a:xfrm>
            <a:off x="274950" y="284775"/>
            <a:ext cx="6326700" cy="704400"/>
          </a:xfrm>
          <a:prstGeom prst="roundRect">
            <a:avLst>
              <a:gd fmla="val 25275"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155425">
            <a:noAutofit/>
          </a:bodyPr>
          <a:lstStyle/>
          <a:p>
            <a:pPr indent="0" lvl="0" marL="0" rtl="0" algn="ctr">
              <a:lnSpc>
                <a:spcPct val="90000"/>
              </a:lnSpc>
              <a:spcBef>
                <a:spcPts val="0"/>
              </a:spcBef>
              <a:spcAft>
                <a:spcPts val="0"/>
              </a:spcAft>
              <a:buNone/>
            </a:pPr>
            <a:r>
              <a:t/>
            </a:r>
            <a:endParaRPr sz="200"/>
          </a:p>
        </p:txBody>
      </p:sp>
      <p:sp>
        <p:nvSpPr>
          <p:cNvPr id="213" name="Google Shape;213;p27"/>
          <p:cNvSpPr txBox="1"/>
          <p:nvPr>
            <p:ph type="title"/>
          </p:nvPr>
        </p:nvSpPr>
        <p:spPr>
          <a:xfrm>
            <a:off x="274950" y="327125"/>
            <a:ext cx="6326700" cy="662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p:txBody>
      </p:sp>
      <p:sp>
        <p:nvSpPr>
          <p:cNvPr id="214" name="Google Shape;214;p27"/>
          <p:cNvSpPr/>
          <p:nvPr/>
        </p:nvSpPr>
        <p:spPr>
          <a:xfrm>
            <a:off x="274950" y="1102500"/>
            <a:ext cx="6326700" cy="357000"/>
          </a:xfrm>
          <a:prstGeom prst="roundRect">
            <a:avLst>
              <a:gd fmla="val 34148"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100">
              <a:latin typeface="Della Respira"/>
              <a:ea typeface="Della Respira"/>
              <a:cs typeface="Della Respira"/>
              <a:sym typeface="Della Respira"/>
            </a:endParaRPr>
          </a:p>
        </p:txBody>
      </p:sp>
      <p:sp>
        <p:nvSpPr>
          <p:cNvPr id="215" name="Google Shape;215;p27"/>
          <p:cNvSpPr txBox="1"/>
          <p:nvPr>
            <p:ph idx="2" type="subTitle"/>
          </p:nvPr>
        </p:nvSpPr>
        <p:spPr>
          <a:xfrm>
            <a:off x="327025" y="1109850"/>
            <a:ext cx="6231900" cy="3570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CUSTOM_22">
    <p:bg>
      <p:bgPr>
        <a:solidFill>
          <a:schemeClr val="lt2"/>
        </a:solidFill>
      </p:bgPr>
    </p:bg>
    <p:spTree>
      <p:nvGrpSpPr>
        <p:cNvPr id="216" name="Shape 216"/>
        <p:cNvGrpSpPr/>
        <p:nvPr/>
      </p:nvGrpSpPr>
      <p:grpSpPr>
        <a:xfrm>
          <a:off x="0" y="0"/>
          <a:ext cx="0" cy="0"/>
          <a:chOff x="0" y="0"/>
          <a:chExt cx="0" cy="0"/>
        </a:xfrm>
      </p:grpSpPr>
      <p:sp>
        <p:nvSpPr>
          <p:cNvPr id="217" name="Google Shape;217;p28"/>
          <p:cNvSpPr/>
          <p:nvPr/>
        </p:nvSpPr>
        <p:spPr>
          <a:xfrm>
            <a:off x="274950" y="1503221"/>
            <a:ext cx="8598900" cy="1621200"/>
          </a:xfrm>
          <a:prstGeom prst="roundRect">
            <a:avLst>
              <a:gd fmla="val 16667"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a:p>
        </p:txBody>
      </p:sp>
      <p:sp>
        <p:nvSpPr>
          <p:cNvPr id="218" name="Google Shape;218;p28"/>
          <p:cNvSpPr txBox="1"/>
          <p:nvPr>
            <p:ph type="title"/>
          </p:nvPr>
        </p:nvSpPr>
        <p:spPr>
          <a:xfrm>
            <a:off x="339150" y="1531200"/>
            <a:ext cx="8470500" cy="15933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6200"/>
              <a:buNone/>
              <a:defRPr sz="6200"/>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CUSTOM_23">
    <p:spTree>
      <p:nvGrpSpPr>
        <p:cNvPr id="219" name="Shape 219"/>
        <p:cNvGrpSpPr/>
        <p:nvPr/>
      </p:nvGrpSpPr>
      <p:grpSpPr>
        <a:xfrm>
          <a:off x="0" y="0"/>
          <a:ext cx="0" cy="0"/>
          <a:chOff x="0" y="0"/>
          <a:chExt cx="0" cy="0"/>
        </a:xfrm>
      </p:grpSpPr>
      <p:sp>
        <p:nvSpPr>
          <p:cNvPr id="220" name="Google Shape;220;p29"/>
          <p:cNvSpPr/>
          <p:nvPr/>
        </p:nvSpPr>
        <p:spPr>
          <a:xfrm>
            <a:off x="273650" y="1829175"/>
            <a:ext cx="8598900" cy="854400"/>
          </a:xfrm>
          <a:prstGeom prst="roundRect">
            <a:avLst>
              <a:gd fmla="val 25275"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sz="700"/>
          </a:p>
        </p:txBody>
      </p:sp>
      <p:sp>
        <p:nvSpPr>
          <p:cNvPr id="221" name="Google Shape;221;p29"/>
          <p:cNvSpPr txBox="1"/>
          <p:nvPr>
            <p:ph type="title"/>
          </p:nvPr>
        </p:nvSpPr>
        <p:spPr>
          <a:xfrm>
            <a:off x="271350" y="1871515"/>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p:txBody>
      </p:sp>
      <p:sp>
        <p:nvSpPr>
          <p:cNvPr id="222" name="Google Shape;222;p29"/>
          <p:cNvSpPr/>
          <p:nvPr/>
        </p:nvSpPr>
        <p:spPr>
          <a:xfrm>
            <a:off x="273756" y="2887125"/>
            <a:ext cx="8598900" cy="4272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223" name="Google Shape;223;p29"/>
          <p:cNvSpPr txBox="1"/>
          <p:nvPr>
            <p:ph idx="1" type="subTitle"/>
          </p:nvPr>
        </p:nvSpPr>
        <p:spPr>
          <a:xfrm>
            <a:off x="273650" y="2917550"/>
            <a:ext cx="85989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USTOM_24">
    <p:bg>
      <p:bgPr>
        <a:solidFill>
          <a:schemeClr val="dk2"/>
        </a:solidFill>
      </p:bgPr>
    </p:bg>
    <p:spTree>
      <p:nvGrpSpPr>
        <p:cNvPr id="224" name="Shape 224"/>
        <p:cNvGrpSpPr/>
        <p:nvPr/>
      </p:nvGrpSpPr>
      <p:grpSpPr>
        <a:xfrm>
          <a:off x="0" y="0"/>
          <a:ext cx="0" cy="0"/>
          <a:chOff x="0" y="0"/>
          <a:chExt cx="0" cy="0"/>
        </a:xfrm>
      </p:grpSpPr>
      <p:sp>
        <p:nvSpPr>
          <p:cNvPr id="225" name="Google Shape;225;p30"/>
          <p:cNvSpPr txBox="1"/>
          <p:nvPr>
            <p:ph idx="1" type="body"/>
          </p:nvPr>
        </p:nvSpPr>
        <p:spPr>
          <a:xfrm>
            <a:off x="545275" y="1321275"/>
            <a:ext cx="5795400" cy="33066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p:cSld name="CUSTOM_1">
    <p:spTree>
      <p:nvGrpSpPr>
        <p:cNvPr id="19" name="Shape 19"/>
        <p:cNvGrpSpPr/>
        <p:nvPr/>
      </p:nvGrpSpPr>
      <p:grpSpPr>
        <a:xfrm>
          <a:off x="0" y="0"/>
          <a:ext cx="0" cy="0"/>
          <a:chOff x="0" y="0"/>
          <a:chExt cx="0" cy="0"/>
        </a:xfrm>
      </p:grpSpPr>
      <p:sp>
        <p:nvSpPr>
          <p:cNvPr id="20" name="Google Shape;20;p4"/>
          <p:cNvSpPr/>
          <p:nvPr>
            <p:ph idx="2" type="pic"/>
          </p:nvPr>
        </p:nvSpPr>
        <p:spPr>
          <a:xfrm>
            <a:off x="4676850" y="1342250"/>
            <a:ext cx="4201200" cy="3510600"/>
          </a:xfrm>
          <a:prstGeom prst="roundRect">
            <a:avLst>
              <a:gd fmla="val 5775" name="adj"/>
            </a:avLst>
          </a:prstGeom>
          <a:noFill/>
          <a:ln cap="flat" cmpd="sng" w="9525">
            <a:solidFill>
              <a:schemeClr val="dk1"/>
            </a:solidFill>
            <a:prstDash val="solid"/>
            <a:round/>
            <a:headEnd len="sm" w="sm" type="none"/>
            <a:tailEnd len="sm" w="sm" type="none"/>
          </a:ln>
        </p:spPr>
      </p:sp>
      <p:sp>
        <p:nvSpPr>
          <p:cNvPr id="21" name="Google Shape;21;p4"/>
          <p:cNvSpPr/>
          <p:nvPr/>
        </p:nvSpPr>
        <p:spPr>
          <a:xfrm>
            <a:off x="274950" y="284775"/>
            <a:ext cx="8598900" cy="854400"/>
          </a:xfrm>
          <a:prstGeom prst="roundRect">
            <a:avLst>
              <a:gd fmla="val 25275"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a:p>
        </p:txBody>
      </p:sp>
      <p:sp>
        <p:nvSpPr>
          <p:cNvPr id="22" name="Google Shape;22;p4"/>
          <p:cNvSpPr/>
          <p:nvPr/>
        </p:nvSpPr>
        <p:spPr>
          <a:xfrm>
            <a:off x="274950" y="1348125"/>
            <a:ext cx="4201200" cy="3510600"/>
          </a:xfrm>
          <a:prstGeom prst="roundRect">
            <a:avLst>
              <a:gd fmla="val 5734"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23" name="Google Shape;23;p4"/>
          <p:cNvSpPr txBox="1"/>
          <p:nvPr>
            <p:ph idx="1" type="body"/>
          </p:nvPr>
        </p:nvSpPr>
        <p:spPr>
          <a:xfrm>
            <a:off x="496350" y="1593900"/>
            <a:ext cx="3754200" cy="2985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24" name="Google Shape;24;p4"/>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CUSTOM_25">
    <p:spTree>
      <p:nvGrpSpPr>
        <p:cNvPr id="226" name="Shape 226"/>
        <p:cNvGrpSpPr/>
        <p:nvPr/>
      </p:nvGrpSpPr>
      <p:grpSpPr>
        <a:xfrm>
          <a:off x="0" y="0"/>
          <a:ext cx="0" cy="0"/>
          <a:chOff x="0" y="0"/>
          <a:chExt cx="0" cy="0"/>
        </a:xfrm>
      </p:grpSpPr>
      <p:sp>
        <p:nvSpPr>
          <p:cNvPr id="227" name="Google Shape;227;p31"/>
          <p:cNvSpPr txBox="1"/>
          <p:nvPr>
            <p:ph idx="1" type="body"/>
          </p:nvPr>
        </p:nvSpPr>
        <p:spPr>
          <a:xfrm>
            <a:off x="545275" y="1321275"/>
            <a:ext cx="5795400" cy="33066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228" name="Google Shape;228;p31"/>
          <p:cNvSpPr/>
          <p:nvPr/>
        </p:nvSpPr>
        <p:spPr>
          <a:xfrm>
            <a:off x="274950" y="284775"/>
            <a:ext cx="6326700" cy="704400"/>
          </a:xfrm>
          <a:prstGeom prst="roundRect">
            <a:avLst>
              <a:gd fmla="val 25275"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155425">
            <a:noAutofit/>
          </a:bodyPr>
          <a:lstStyle/>
          <a:p>
            <a:pPr indent="0" lvl="0" marL="0" rtl="0" algn="ctr">
              <a:lnSpc>
                <a:spcPct val="90000"/>
              </a:lnSpc>
              <a:spcBef>
                <a:spcPts val="0"/>
              </a:spcBef>
              <a:spcAft>
                <a:spcPts val="0"/>
              </a:spcAft>
              <a:buNone/>
            </a:pPr>
            <a:r>
              <a:t/>
            </a:r>
            <a:endParaRPr sz="200"/>
          </a:p>
        </p:txBody>
      </p:sp>
      <p:sp>
        <p:nvSpPr>
          <p:cNvPr id="229" name="Google Shape;229;p31"/>
          <p:cNvSpPr txBox="1"/>
          <p:nvPr>
            <p:ph type="title"/>
          </p:nvPr>
        </p:nvSpPr>
        <p:spPr>
          <a:xfrm>
            <a:off x="274950" y="327125"/>
            <a:ext cx="6326700" cy="662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26">
    <p:spTree>
      <p:nvGrpSpPr>
        <p:cNvPr id="230" name="Shape 230"/>
        <p:cNvGrpSpPr/>
        <p:nvPr/>
      </p:nvGrpSpPr>
      <p:grpSpPr>
        <a:xfrm>
          <a:off x="0" y="0"/>
          <a:ext cx="0" cy="0"/>
          <a:chOff x="0" y="0"/>
          <a:chExt cx="0" cy="0"/>
        </a:xfrm>
      </p:grpSpPr>
      <p:sp>
        <p:nvSpPr>
          <p:cNvPr id="231" name="Google Shape;231;p32"/>
          <p:cNvSpPr/>
          <p:nvPr/>
        </p:nvSpPr>
        <p:spPr>
          <a:xfrm>
            <a:off x="274950" y="284775"/>
            <a:ext cx="8598900" cy="854400"/>
          </a:xfrm>
          <a:prstGeom prst="roundRect">
            <a:avLst>
              <a:gd fmla="val 25275"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a:p>
        </p:txBody>
      </p:sp>
      <p:sp>
        <p:nvSpPr>
          <p:cNvPr id="232" name="Google Shape;232;p32"/>
          <p:cNvSpPr/>
          <p:nvPr/>
        </p:nvSpPr>
        <p:spPr>
          <a:xfrm>
            <a:off x="272650" y="1348125"/>
            <a:ext cx="8601300" cy="509700"/>
          </a:xfrm>
          <a:prstGeom prst="roundRect">
            <a:avLst>
              <a:gd fmla="val 32052"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200">
              <a:latin typeface="DM Sans Light"/>
              <a:ea typeface="DM Sans Light"/>
              <a:cs typeface="DM Sans Light"/>
              <a:sym typeface="DM Sans Light"/>
            </a:endParaRPr>
          </a:p>
        </p:txBody>
      </p:sp>
      <p:sp>
        <p:nvSpPr>
          <p:cNvPr id="233" name="Google Shape;233;p32"/>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500"/>
              <a:buNone/>
              <a:defRPr sz="3500"/>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p:txBody>
      </p:sp>
      <p:sp>
        <p:nvSpPr>
          <p:cNvPr id="234" name="Google Shape;234;p32"/>
          <p:cNvSpPr txBox="1"/>
          <p:nvPr>
            <p:ph idx="1" type="subTitle"/>
          </p:nvPr>
        </p:nvSpPr>
        <p:spPr>
          <a:xfrm>
            <a:off x="272650" y="1375155"/>
            <a:ext cx="8601300" cy="474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200"/>
              <a:buFont typeface="Della Respira"/>
              <a:buNone/>
              <a:defRPr sz="2200">
                <a:latin typeface="Della Respira"/>
                <a:ea typeface="Della Respira"/>
                <a:cs typeface="Della Respira"/>
                <a:sym typeface="Della Respira"/>
              </a:defRPr>
            </a:lvl1pPr>
            <a:lvl2pPr lvl="1">
              <a:spcBef>
                <a:spcPts val="0"/>
              </a:spcBef>
              <a:spcAft>
                <a:spcPts val="0"/>
              </a:spcAft>
              <a:buSzPts val="2200"/>
              <a:buFont typeface="Della Respira"/>
              <a:buNone/>
              <a:defRPr sz="2200">
                <a:latin typeface="Della Respira"/>
                <a:ea typeface="Della Respira"/>
                <a:cs typeface="Della Respira"/>
                <a:sym typeface="Della Respira"/>
              </a:defRPr>
            </a:lvl2pPr>
            <a:lvl3pPr lvl="2">
              <a:spcBef>
                <a:spcPts val="0"/>
              </a:spcBef>
              <a:spcAft>
                <a:spcPts val="0"/>
              </a:spcAft>
              <a:buSzPts val="2200"/>
              <a:buFont typeface="Della Respira"/>
              <a:buNone/>
              <a:defRPr sz="2200">
                <a:latin typeface="Della Respira"/>
                <a:ea typeface="Della Respira"/>
                <a:cs typeface="Della Respira"/>
                <a:sym typeface="Della Respira"/>
              </a:defRPr>
            </a:lvl3pPr>
            <a:lvl4pPr lvl="3">
              <a:spcBef>
                <a:spcPts val="0"/>
              </a:spcBef>
              <a:spcAft>
                <a:spcPts val="0"/>
              </a:spcAft>
              <a:buSzPts val="2200"/>
              <a:buFont typeface="Della Respira"/>
              <a:buNone/>
              <a:defRPr sz="2200">
                <a:latin typeface="Della Respira"/>
                <a:ea typeface="Della Respira"/>
                <a:cs typeface="Della Respira"/>
                <a:sym typeface="Della Respira"/>
              </a:defRPr>
            </a:lvl4pPr>
            <a:lvl5pPr lvl="4">
              <a:spcBef>
                <a:spcPts val="0"/>
              </a:spcBef>
              <a:spcAft>
                <a:spcPts val="0"/>
              </a:spcAft>
              <a:buSzPts val="2200"/>
              <a:buFont typeface="Della Respira"/>
              <a:buNone/>
              <a:defRPr sz="2200">
                <a:latin typeface="Della Respira"/>
                <a:ea typeface="Della Respira"/>
                <a:cs typeface="Della Respira"/>
                <a:sym typeface="Della Respira"/>
              </a:defRPr>
            </a:lvl5pPr>
            <a:lvl6pPr lvl="5">
              <a:spcBef>
                <a:spcPts val="0"/>
              </a:spcBef>
              <a:spcAft>
                <a:spcPts val="0"/>
              </a:spcAft>
              <a:buSzPts val="2200"/>
              <a:buFont typeface="Della Respira"/>
              <a:buNone/>
              <a:defRPr sz="2200">
                <a:latin typeface="Della Respira"/>
                <a:ea typeface="Della Respira"/>
                <a:cs typeface="Della Respira"/>
                <a:sym typeface="Della Respira"/>
              </a:defRPr>
            </a:lvl6pPr>
            <a:lvl7pPr lvl="6">
              <a:spcBef>
                <a:spcPts val="0"/>
              </a:spcBef>
              <a:spcAft>
                <a:spcPts val="0"/>
              </a:spcAft>
              <a:buSzPts val="2200"/>
              <a:buFont typeface="Della Respira"/>
              <a:buNone/>
              <a:defRPr sz="2200">
                <a:latin typeface="Della Respira"/>
                <a:ea typeface="Della Respira"/>
                <a:cs typeface="Della Respira"/>
                <a:sym typeface="Della Respira"/>
              </a:defRPr>
            </a:lvl7pPr>
            <a:lvl8pPr lvl="7">
              <a:spcBef>
                <a:spcPts val="0"/>
              </a:spcBef>
              <a:spcAft>
                <a:spcPts val="0"/>
              </a:spcAft>
              <a:buSzPts val="2200"/>
              <a:buFont typeface="Della Respira"/>
              <a:buNone/>
              <a:defRPr sz="2200">
                <a:latin typeface="Della Respira"/>
                <a:ea typeface="Della Respira"/>
                <a:cs typeface="Della Respira"/>
                <a:sym typeface="Della Respira"/>
              </a:defRPr>
            </a:lvl8pPr>
            <a:lvl9pPr lvl="8">
              <a:spcBef>
                <a:spcPts val="0"/>
              </a:spcBef>
              <a:spcAft>
                <a:spcPts val="0"/>
              </a:spcAft>
              <a:buSzPts val="2200"/>
              <a:buFont typeface="Della Respira"/>
              <a:buNone/>
              <a:defRPr sz="2200">
                <a:latin typeface="Della Respira"/>
                <a:ea typeface="Della Respira"/>
                <a:cs typeface="Della Respira"/>
                <a:sym typeface="Della Respira"/>
              </a:defRPr>
            </a:lvl9pPr>
          </a:lstStyle>
          <a:p/>
        </p:txBody>
      </p:sp>
      <p:sp>
        <p:nvSpPr>
          <p:cNvPr id="235" name="Google Shape;235;p32"/>
          <p:cNvSpPr/>
          <p:nvPr/>
        </p:nvSpPr>
        <p:spPr>
          <a:xfrm>
            <a:off x="272650" y="1964965"/>
            <a:ext cx="8601300" cy="509700"/>
          </a:xfrm>
          <a:prstGeom prst="roundRect">
            <a:avLst>
              <a:gd fmla="val 32052"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200">
              <a:latin typeface="DM Sans Light"/>
              <a:ea typeface="DM Sans Light"/>
              <a:cs typeface="DM Sans Light"/>
              <a:sym typeface="DM Sans Light"/>
            </a:endParaRPr>
          </a:p>
        </p:txBody>
      </p:sp>
      <p:sp>
        <p:nvSpPr>
          <p:cNvPr id="236" name="Google Shape;236;p32"/>
          <p:cNvSpPr txBox="1"/>
          <p:nvPr>
            <p:ph idx="2" type="subTitle"/>
          </p:nvPr>
        </p:nvSpPr>
        <p:spPr>
          <a:xfrm>
            <a:off x="272650" y="1991995"/>
            <a:ext cx="8601300" cy="474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200"/>
              <a:buFont typeface="Della Respira"/>
              <a:buNone/>
              <a:defRPr sz="2200">
                <a:latin typeface="Della Respira"/>
                <a:ea typeface="Della Respira"/>
                <a:cs typeface="Della Respira"/>
                <a:sym typeface="Della Respira"/>
              </a:defRPr>
            </a:lvl1pPr>
            <a:lvl2pPr lvl="1">
              <a:spcBef>
                <a:spcPts val="0"/>
              </a:spcBef>
              <a:spcAft>
                <a:spcPts val="0"/>
              </a:spcAft>
              <a:buSzPts val="2200"/>
              <a:buFont typeface="Della Respira"/>
              <a:buNone/>
              <a:defRPr sz="2200">
                <a:latin typeface="Della Respira"/>
                <a:ea typeface="Della Respira"/>
                <a:cs typeface="Della Respira"/>
                <a:sym typeface="Della Respira"/>
              </a:defRPr>
            </a:lvl2pPr>
            <a:lvl3pPr lvl="2">
              <a:spcBef>
                <a:spcPts val="0"/>
              </a:spcBef>
              <a:spcAft>
                <a:spcPts val="0"/>
              </a:spcAft>
              <a:buSzPts val="2200"/>
              <a:buFont typeface="Della Respira"/>
              <a:buNone/>
              <a:defRPr sz="2200">
                <a:latin typeface="Della Respira"/>
                <a:ea typeface="Della Respira"/>
                <a:cs typeface="Della Respira"/>
                <a:sym typeface="Della Respira"/>
              </a:defRPr>
            </a:lvl3pPr>
            <a:lvl4pPr lvl="3">
              <a:spcBef>
                <a:spcPts val="0"/>
              </a:spcBef>
              <a:spcAft>
                <a:spcPts val="0"/>
              </a:spcAft>
              <a:buSzPts val="2200"/>
              <a:buFont typeface="Della Respira"/>
              <a:buNone/>
              <a:defRPr sz="2200">
                <a:latin typeface="Della Respira"/>
                <a:ea typeface="Della Respira"/>
                <a:cs typeface="Della Respira"/>
                <a:sym typeface="Della Respira"/>
              </a:defRPr>
            </a:lvl4pPr>
            <a:lvl5pPr lvl="4">
              <a:spcBef>
                <a:spcPts val="0"/>
              </a:spcBef>
              <a:spcAft>
                <a:spcPts val="0"/>
              </a:spcAft>
              <a:buSzPts val="2200"/>
              <a:buFont typeface="Della Respira"/>
              <a:buNone/>
              <a:defRPr sz="2200">
                <a:latin typeface="Della Respira"/>
                <a:ea typeface="Della Respira"/>
                <a:cs typeface="Della Respira"/>
                <a:sym typeface="Della Respira"/>
              </a:defRPr>
            </a:lvl5pPr>
            <a:lvl6pPr lvl="5">
              <a:spcBef>
                <a:spcPts val="0"/>
              </a:spcBef>
              <a:spcAft>
                <a:spcPts val="0"/>
              </a:spcAft>
              <a:buSzPts val="2200"/>
              <a:buFont typeface="Della Respira"/>
              <a:buNone/>
              <a:defRPr sz="2200">
                <a:latin typeface="Della Respira"/>
                <a:ea typeface="Della Respira"/>
                <a:cs typeface="Della Respira"/>
                <a:sym typeface="Della Respira"/>
              </a:defRPr>
            </a:lvl6pPr>
            <a:lvl7pPr lvl="6">
              <a:spcBef>
                <a:spcPts val="0"/>
              </a:spcBef>
              <a:spcAft>
                <a:spcPts val="0"/>
              </a:spcAft>
              <a:buSzPts val="2200"/>
              <a:buFont typeface="Della Respira"/>
              <a:buNone/>
              <a:defRPr sz="2200">
                <a:latin typeface="Della Respira"/>
                <a:ea typeface="Della Respira"/>
                <a:cs typeface="Della Respira"/>
                <a:sym typeface="Della Respira"/>
              </a:defRPr>
            </a:lvl7pPr>
            <a:lvl8pPr lvl="7">
              <a:spcBef>
                <a:spcPts val="0"/>
              </a:spcBef>
              <a:spcAft>
                <a:spcPts val="0"/>
              </a:spcAft>
              <a:buSzPts val="2200"/>
              <a:buFont typeface="Della Respira"/>
              <a:buNone/>
              <a:defRPr sz="2200">
                <a:latin typeface="Della Respira"/>
                <a:ea typeface="Della Respira"/>
                <a:cs typeface="Della Respira"/>
                <a:sym typeface="Della Respira"/>
              </a:defRPr>
            </a:lvl8pPr>
            <a:lvl9pPr lvl="8">
              <a:spcBef>
                <a:spcPts val="0"/>
              </a:spcBef>
              <a:spcAft>
                <a:spcPts val="0"/>
              </a:spcAft>
              <a:buSzPts val="2200"/>
              <a:buFont typeface="Della Respira"/>
              <a:buNone/>
              <a:defRPr sz="2200">
                <a:latin typeface="Della Respira"/>
                <a:ea typeface="Della Respira"/>
                <a:cs typeface="Della Respira"/>
                <a:sym typeface="Della Respira"/>
              </a:defRPr>
            </a:lvl9pPr>
          </a:lstStyle>
          <a:p/>
        </p:txBody>
      </p:sp>
      <p:sp>
        <p:nvSpPr>
          <p:cNvPr id="237" name="Google Shape;237;p32"/>
          <p:cNvSpPr/>
          <p:nvPr/>
        </p:nvSpPr>
        <p:spPr>
          <a:xfrm>
            <a:off x="272650" y="2581805"/>
            <a:ext cx="8601300" cy="509700"/>
          </a:xfrm>
          <a:prstGeom prst="roundRect">
            <a:avLst>
              <a:gd fmla="val 32052"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200">
              <a:latin typeface="DM Sans Light"/>
              <a:ea typeface="DM Sans Light"/>
              <a:cs typeface="DM Sans Light"/>
              <a:sym typeface="DM Sans Light"/>
            </a:endParaRPr>
          </a:p>
        </p:txBody>
      </p:sp>
      <p:sp>
        <p:nvSpPr>
          <p:cNvPr id="238" name="Google Shape;238;p32"/>
          <p:cNvSpPr txBox="1"/>
          <p:nvPr>
            <p:ph idx="3" type="subTitle"/>
          </p:nvPr>
        </p:nvSpPr>
        <p:spPr>
          <a:xfrm>
            <a:off x="272650" y="2608834"/>
            <a:ext cx="8601300" cy="474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200"/>
              <a:buFont typeface="Della Respira"/>
              <a:buNone/>
              <a:defRPr sz="2200">
                <a:latin typeface="Della Respira"/>
                <a:ea typeface="Della Respira"/>
                <a:cs typeface="Della Respira"/>
                <a:sym typeface="Della Respira"/>
              </a:defRPr>
            </a:lvl1pPr>
            <a:lvl2pPr lvl="1">
              <a:spcBef>
                <a:spcPts val="0"/>
              </a:spcBef>
              <a:spcAft>
                <a:spcPts val="0"/>
              </a:spcAft>
              <a:buSzPts val="2200"/>
              <a:buFont typeface="Della Respira"/>
              <a:buNone/>
              <a:defRPr sz="2200">
                <a:latin typeface="Della Respira"/>
                <a:ea typeface="Della Respira"/>
                <a:cs typeface="Della Respira"/>
                <a:sym typeface="Della Respira"/>
              </a:defRPr>
            </a:lvl2pPr>
            <a:lvl3pPr lvl="2">
              <a:spcBef>
                <a:spcPts val="0"/>
              </a:spcBef>
              <a:spcAft>
                <a:spcPts val="0"/>
              </a:spcAft>
              <a:buSzPts val="2200"/>
              <a:buFont typeface="Della Respira"/>
              <a:buNone/>
              <a:defRPr sz="2200">
                <a:latin typeface="Della Respira"/>
                <a:ea typeface="Della Respira"/>
                <a:cs typeface="Della Respira"/>
                <a:sym typeface="Della Respira"/>
              </a:defRPr>
            </a:lvl3pPr>
            <a:lvl4pPr lvl="3">
              <a:spcBef>
                <a:spcPts val="0"/>
              </a:spcBef>
              <a:spcAft>
                <a:spcPts val="0"/>
              </a:spcAft>
              <a:buSzPts val="2200"/>
              <a:buFont typeface="Della Respira"/>
              <a:buNone/>
              <a:defRPr sz="2200">
                <a:latin typeface="Della Respira"/>
                <a:ea typeface="Della Respira"/>
                <a:cs typeface="Della Respira"/>
                <a:sym typeface="Della Respira"/>
              </a:defRPr>
            </a:lvl4pPr>
            <a:lvl5pPr lvl="4">
              <a:spcBef>
                <a:spcPts val="0"/>
              </a:spcBef>
              <a:spcAft>
                <a:spcPts val="0"/>
              </a:spcAft>
              <a:buSzPts val="2200"/>
              <a:buFont typeface="Della Respira"/>
              <a:buNone/>
              <a:defRPr sz="2200">
                <a:latin typeface="Della Respira"/>
                <a:ea typeface="Della Respira"/>
                <a:cs typeface="Della Respira"/>
                <a:sym typeface="Della Respira"/>
              </a:defRPr>
            </a:lvl5pPr>
            <a:lvl6pPr lvl="5">
              <a:spcBef>
                <a:spcPts val="0"/>
              </a:spcBef>
              <a:spcAft>
                <a:spcPts val="0"/>
              </a:spcAft>
              <a:buSzPts val="2200"/>
              <a:buFont typeface="Della Respira"/>
              <a:buNone/>
              <a:defRPr sz="2200">
                <a:latin typeface="Della Respira"/>
                <a:ea typeface="Della Respira"/>
                <a:cs typeface="Della Respira"/>
                <a:sym typeface="Della Respira"/>
              </a:defRPr>
            </a:lvl6pPr>
            <a:lvl7pPr lvl="6">
              <a:spcBef>
                <a:spcPts val="0"/>
              </a:spcBef>
              <a:spcAft>
                <a:spcPts val="0"/>
              </a:spcAft>
              <a:buSzPts val="2200"/>
              <a:buFont typeface="Della Respira"/>
              <a:buNone/>
              <a:defRPr sz="2200">
                <a:latin typeface="Della Respira"/>
                <a:ea typeface="Della Respira"/>
                <a:cs typeface="Della Respira"/>
                <a:sym typeface="Della Respira"/>
              </a:defRPr>
            </a:lvl7pPr>
            <a:lvl8pPr lvl="7">
              <a:spcBef>
                <a:spcPts val="0"/>
              </a:spcBef>
              <a:spcAft>
                <a:spcPts val="0"/>
              </a:spcAft>
              <a:buSzPts val="2200"/>
              <a:buFont typeface="Della Respira"/>
              <a:buNone/>
              <a:defRPr sz="2200">
                <a:latin typeface="Della Respira"/>
                <a:ea typeface="Della Respira"/>
                <a:cs typeface="Della Respira"/>
                <a:sym typeface="Della Respira"/>
              </a:defRPr>
            </a:lvl8pPr>
            <a:lvl9pPr lvl="8">
              <a:spcBef>
                <a:spcPts val="0"/>
              </a:spcBef>
              <a:spcAft>
                <a:spcPts val="0"/>
              </a:spcAft>
              <a:buSzPts val="2200"/>
              <a:buFont typeface="Della Respira"/>
              <a:buNone/>
              <a:defRPr sz="2200">
                <a:latin typeface="Della Respira"/>
                <a:ea typeface="Della Respira"/>
                <a:cs typeface="Della Respira"/>
                <a:sym typeface="Della Respira"/>
              </a:defRPr>
            </a:lvl9pPr>
          </a:lstStyle>
          <a:p/>
        </p:txBody>
      </p:sp>
      <p:sp>
        <p:nvSpPr>
          <p:cNvPr id="239" name="Google Shape;239;p32"/>
          <p:cNvSpPr/>
          <p:nvPr/>
        </p:nvSpPr>
        <p:spPr>
          <a:xfrm>
            <a:off x="272650" y="3198644"/>
            <a:ext cx="8601300" cy="509700"/>
          </a:xfrm>
          <a:prstGeom prst="roundRect">
            <a:avLst>
              <a:gd fmla="val 32052"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200">
              <a:latin typeface="DM Sans Light"/>
              <a:ea typeface="DM Sans Light"/>
              <a:cs typeface="DM Sans Light"/>
              <a:sym typeface="DM Sans Light"/>
            </a:endParaRPr>
          </a:p>
        </p:txBody>
      </p:sp>
      <p:sp>
        <p:nvSpPr>
          <p:cNvPr id="240" name="Google Shape;240;p32"/>
          <p:cNvSpPr txBox="1"/>
          <p:nvPr>
            <p:ph idx="4" type="subTitle"/>
          </p:nvPr>
        </p:nvSpPr>
        <p:spPr>
          <a:xfrm>
            <a:off x="272650" y="3225674"/>
            <a:ext cx="8601300" cy="474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200"/>
              <a:buFont typeface="Della Respira"/>
              <a:buNone/>
              <a:defRPr sz="2200">
                <a:latin typeface="Della Respira"/>
                <a:ea typeface="Della Respira"/>
                <a:cs typeface="Della Respira"/>
                <a:sym typeface="Della Respira"/>
              </a:defRPr>
            </a:lvl1pPr>
            <a:lvl2pPr lvl="1">
              <a:spcBef>
                <a:spcPts val="0"/>
              </a:spcBef>
              <a:spcAft>
                <a:spcPts val="0"/>
              </a:spcAft>
              <a:buSzPts val="2200"/>
              <a:buFont typeface="Della Respira"/>
              <a:buNone/>
              <a:defRPr sz="2200">
                <a:latin typeface="Della Respira"/>
                <a:ea typeface="Della Respira"/>
                <a:cs typeface="Della Respira"/>
                <a:sym typeface="Della Respira"/>
              </a:defRPr>
            </a:lvl2pPr>
            <a:lvl3pPr lvl="2">
              <a:spcBef>
                <a:spcPts val="0"/>
              </a:spcBef>
              <a:spcAft>
                <a:spcPts val="0"/>
              </a:spcAft>
              <a:buSzPts val="2200"/>
              <a:buFont typeface="Della Respira"/>
              <a:buNone/>
              <a:defRPr sz="2200">
                <a:latin typeface="Della Respira"/>
                <a:ea typeface="Della Respira"/>
                <a:cs typeface="Della Respira"/>
                <a:sym typeface="Della Respira"/>
              </a:defRPr>
            </a:lvl3pPr>
            <a:lvl4pPr lvl="3">
              <a:spcBef>
                <a:spcPts val="0"/>
              </a:spcBef>
              <a:spcAft>
                <a:spcPts val="0"/>
              </a:spcAft>
              <a:buSzPts val="2200"/>
              <a:buFont typeface="Della Respira"/>
              <a:buNone/>
              <a:defRPr sz="2200">
                <a:latin typeface="Della Respira"/>
                <a:ea typeface="Della Respira"/>
                <a:cs typeface="Della Respira"/>
                <a:sym typeface="Della Respira"/>
              </a:defRPr>
            </a:lvl4pPr>
            <a:lvl5pPr lvl="4">
              <a:spcBef>
                <a:spcPts val="0"/>
              </a:spcBef>
              <a:spcAft>
                <a:spcPts val="0"/>
              </a:spcAft>
              <a:buSzPts val="2200"/>
              <a:buFont typeface="Della Respira"/>
              <a:buNone/>
              <a:defRPr sz="2200">
                <a:latin typeface="Della Respira"/>
                <a:ea typeface="Della Respira"/>
                <a:cs typeface="Della Respira"/>
                <a:sym typeface="Della Respira"/>
              </a:defRPr>
            </a:lvl5pPr>
            <a:lvl6pPr lvl="5">
              <a:spcBef>
                <a:spcPts val="0"/>
              </a:spcBef>
              <a:spcAft>
                <a:spcPts val="0"/>
              </a:spcAft>
              <a:buSzPts val="2200"/>
              <a:buFont typeface="Della Respira"/>
              <a:buNone/>
              <a:defRPr sz="2200">
                <a:latin typeface="Della Respira"/>
                <a:ea typeface="Della Respira"/>
                <a:cs typeface="Della Respira"/>
                <a:sym typeface="Della Respira"/>
              </a:defRPr>
            </a:lvl6pPr>
            <a:lvl7pPr lvl="6">
              <a:spcBef>
                <a:spcPts val="0"/>
              </a:spcBef>
              <a:spcAft>
                <a:spcPts val="0"/>
              </a:spcAft>
              <a:buSzPts val="2200"/>
              <a:buFont typeface="Della Respira"/>
              <a:buNone/>
              <a:defRPr sz="2200">
                <a:latin typeface="Della Respira"/>
                <a:ea typeface="Della Respira"/>
                <a:cs typeface="Della Respira"/>
                <a:sym typeface="Della Respira"/>
              </a:defRPr>
            </a:lvl7pPr>
            <a:lvl8pPr lvl="7">
              <a:spcBef>
                <a:spcPts val="0"/>
              </a:spcBef>
              <a:spcAft>
                <a:spcPts val="0"/>
              </a:spcAft>
              <a:buSzPts val="2200"/>
              <a:buFont typeface="Della Respira"/>
              <a:buNone/>
              <a:defRPr sz="2200">
                <a:latin typeface="Della Respira"/>
                <a:ea typeface="Della Respira"/>
                <a:cs typeface="Della Respira"/>
                <a:sym typeface="Della Respira"/>
              </a:defRPr>
            </a:lvl8pPr>
            <a:lvl9pPr lvl="8">
              <a:spcBef>
                <a:spcPts val="0"/>
              </a:spcBef>
              <a:spcAft>
                <a:spcPts val="0"/>
              </a:spcAft>
              <a:buSzPts val="2200"/>
              <a:buFont typeface="Della Respira"/>
              <a:buNone/>
              <a:defRPr sz="2200">
                <a:latin typeface="Della Respira"/>
                <a:ea typeface="Della Respira"/>
                <a:cs typeface="Della Respira"/>
                <a:sym typeface="Della Respira"/>
              </a:defRPr>
            </a:lvl9pPr>
          </a:lstStyle>
          <a:p/>
        </p:txBody>
      </p:sp>
      <p:sp>
        <p:nvSpPr>
          <p:cNvPr id="241" name="Google Shape;241;p32"/>
          <p:cNvSpPr/>
          <p:nvPr/>
        </p:nvSpPr>
        <p:spPr>
          <a:xfrm>
            <a:off x="272650" y="3815484"/>
            <a:ext cx="8601300" cy="509700"/>
          </a:xfrm>
          <a:prstGeom prst="roundRect">
            <a:avLst>
              <a:gd fmla="val 32052"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200">
              <a:latin typeface="DM Sans Light"/>
              <a:ea typeface="DM Sans Light"/>
              <a:cs typeface="DM Sans Light"/>
              <a:sym typeface="DM Sans Light"/>
            </a:endParaRPr>
          </a:p>
        </p:txBody>
      </p:sp>
      <p:sp>
        <p:nvSpPr>
          <p:cNvPr id="242" name="Google Shape;242;p32"/>
          <p:cNvSpPr txBox="1"/>
          <p:nvPr>
            <p:ph idx="5" type="subTitle"/>
          </p:nvPr>
        </p:nvSpPr>
        <p:spPr>
          <a:xfrm>
            <a:off x="272650" y="3842514"/>
            <a:ext cx="8601300" cy="474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200"/>
              <a:buFont typeface="Della Respira"/>
              <a:buNone/>
              <a:defRPr sz="2200">
                <a:latin typeface="Della Respira"/>
                <a:ea typeface="Della Respira"/>
                <a:cs typeface="Della Respira"/>
                <a:sym typeface="Della Respira"/>
              </a:defRPr>
            </a:lvl1pPr>
            <a:lvl2pPr lvl="1">
              <a:spcBef>
                <a:spcPts val="0"/>
              </a:spcBef>
              <a:spcAft>
                <a:spcPts val="0"/>
              </a:spcAft>
              <a:buSzPts val="2200"/>
              <a:buFont typeface="Della Respira"/>
              <a:buNone/>
              <a:defRPr sz="2200">
                <a:latin typeface="Della Respira"/>
                <a:ea typeface="Della Respira"/>
                <a:cs typeface="Della Respira"/>
                <a:sym typeface="Della Respira"/>
              </a:defRPr>
            </a:lvl2pPr>
            <a:lvl3pPr lvl="2">
              <a:spcBef>
                <a:spcPts val="0"/>
              </a:spcBef>
              <a:spcAft>
                <a:spcPts val="0"/>
              </a:spcAft>
              <a:buSzPts val="2200"/>
              <a:buFont typeface="Della Respira"/>
              <a:buNone/>
              <a:defRPr sz="2200">
                <a:latin typeface="Della Respira"/>
                <a:ea typeface="Della Respira"/>
                <a:cs typeface="Della Respira"/>
                <a:sym typeface="Della Respira"/>
              </a:defRPr>
            </a:lvl3pPr>
            <a:lvl4pPr lvl="3">
              <a:spcBef>
                <a:spcPts val="0"/>
              </a:spcBef>
              <a:spcAft>
                <a:spcPts val="0"/>
              </a:spcAft>
              <a:buSzPts val="2200"/>
              <a:buFont typeface="Della Respira"/>
              <a:buNone/>
              <a:defRPr sz="2200">
                <a:latin typeface="Della Respira"/>
                <a:ea typeface="Della Respira"/>
                <a:cs typeface="Della Respira"/>
                <a:sym typeface="Della Respira"/>
              </a:defRPr>
            </a:lvl4pPr>
            <a:lvl5pPr lvl="4">
              <a:spcBef>
                <a:spcPts val="0"/>
              </a:spcBef>
              <a:spcAft>
                <a:spcPts val="0"/>
              </a:spcAft>
              <a:buSzPts val="2200"/>
              <a:buFont typeface="Della Respira"/>
              <a:buNone/>
              <a:defRPr sz="2200">
                <a:latin typeface="Della Respira"/>
                <a:ea typeface="Della Respira"/>
                <a:cs typeface="Della Respira"/>
                <a:sym typeface="Della Respira"/>
              </a:defRPr>
            </a:lvl5pPr>
            <a:lvl6pPr lvl="5">
              <a:spcBef>
                <a:spcPts val="0"/>
              </a:spcBef>
              <a:spcAft>
                <a:spcPts val="0"/>
              </a:spcAft>
              <a:buSzPts val="2200"/>
              <a:buFont typeface="Della Respira"/>
              <a:buNone/>
              <a:defRPr sz="2200">
                <a:latin typeface="Della Respira"/>
                <a:ea typeface="Della Respira"/>
                <a:cs typeface="Della Respira"/>
                <a:sym typeface="Della Respira"/>
              </a:defRPr>
            </a:lvl6pPr>
            <a:lvl7pPr lvl="6">
              <a:spcBef>
                <a:spcPts val="0"/>
              </a:spcBef>
              <a:spcAft>
                <a:spcPts val="0"/>
              </a:spcAft>
              <a:buSzPts val="2200"/>
              <a:buFont typeface="Della Respira"/>
              <a:buNone/>
              <a:defRPr sz="2200">
                <a:latin typeface="Della Respira"/>
                <a:ea typeface="Della Respira"/>
                <a:cs typeface="Della Respira"/>
                <a:sym typeface="Della Respira"/>
              </a:defRPr>
            </a:lvl7pPr>
            <a:lvl8pPr lvl="7">
              <a:spcBef>
                <a:spcPts val="0"/>
              </a:spcBef>
              <a:spcAft>
                <a:spcPts val="0"/>
              </a:spcAft>
              <a:buSzPts val="2200"/>
              <a:buFont typeface="Della Respira"/>
              <a:buNone/>
              <a:defRPr sz="2200">
                <a:latin typeface="Della Respira"/>
                <a:ea typeface="Della Respira"/>
                <a:cs typeface="Della Respira"/>
                <a:sym typeface="Della Respira"/>
              </a:defRPr>
            </a:lvl8pPr>
            <a:lvl9pPr lvl="8">
              <a:spcBef>
                <a:spcPts val="0"/>
              </a:spcBef>
              <a:spcAft>
                <a:spcPts val="0"/>
              </a:spcAft>
              <a:buSzPts val="2200"/>
              <a:buFont typeface="Della Respira"/>
              <a:buNone/>
              <a:defRPr sz="2200">
                <a:latin typeface="Della Respira"/>
                <a:ea typeface="Della Respira"/>
                <a:cs typeface="Della Respira"/>
                <a:sym typeface="Della Respira"/>
              </a:defRPr>
            </a:lvl9pPr>
          </a:lstStyle>
          <a:p/>
        </p:txBody>
      </p:sp>
      <p:sp>
        <p:nvSpPr>
          <p:cNvPr id="243" name="Google Shape;243;p32"/>
          <p:cNvSpPr/>
          <p:nvPr/>
        </p:nvSpPr>
        <p:spPr>
          <a:xfrm>
            <a:off x="272650" y="4432324"/>
            <a:ext cx="8601300" cy="509700"/>
          </a:xfrm>
          <a:prstGeom prst="roundRect">
            <a:avLst>
              <a:gd fmla="val 32052"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200">
              <a:latin typeface="DM Sans Light"/>
              <a:ea typeface="DM Sans Light"/>
              <a:cs typeface="DM Sans Light"/>
              <a:sym typeface="DM Sans Light"/>
            </a:endParaRPr>
          </a:p>
        </p:txBody>
      </p:sp>
      <p:sp>
        <p:nvSpPr>
          <p:cNvPr id="244" name="Google Shape;244;p32"/>
          <p:cNvSpPr txBox="1"/>
          <p:nvPr>
            <p:ph idx="6" type="subTitle"/>
          </p:nvPr>
        </p:nvSpPr>
        <p:spPr>
          <a:xfrm>
            <a:off x="272650" y="4459354"/>
            <a:ext cx="8601300" cy="474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200"/>
              <a:buFont typeface="Della Respira"/>
              <a:buNone/>
              <a:defRPr sz="2200">
                <a:latin typeface="Della Respira"/>
                <a:ea typeface="Della Respira"/>
                <a:cs typeface="Della Respira"/>
                <a:sym typeface="Della Respira"/>
              </a:defRPr>
            </a:lvl1pPr>
            <a:lvl2pPr lvl="1">
              <a:spcBef>
                <a:spcPts val="0"/>
              </a:spcBef>
              <a:spcAft>
                <a:spcPts val="0"/>
              </a:spcAft>
              <a:buSzPts val="2200"/>
              <a:buFont typeface="Della Respira"/>
              <a:buNone/>
              <a:defRPr sz="2200">
                <a:latin typeface="Della Respira"/>
                <a:ea typeface="Della Respira"/>
                <a:cs typeface="Della Respira"/>
                <a:sym typeface="Della Respira"/>
              </a:defRPr>
            </a:lvl2pPr>
            <a:lvl3pPr lvl="2">
              <a:spcBef>
                <a:spcPts val="0"/>
              </a:spcBef>
              <a:spcAft>
                <a:spcPts val="0"/>
              </a:spcAft>
              <a:buSzPts val="2200"/>
              <a:buFont typeface="Della Respira"/>
              <a:buNone/>
              <a:defRPr sz="2200">
                <a:latin typeface="Della Respira"/>
                <a:ea typeface="Della Respira"/>
                <a:cs typeface="Della Respira"/>
                <a:sym typeface="Della Respira"/>
              </a:defRPr>
            </a:lvl3pPr>
            <a:lvl4pPr lvl="3">
              <a:spcBef>
                <a:spcPts val="0"/>
              </a:spcBef>
              <a:spcAft>
                <a:spcPts val="0"/>
              </a:spcAft>
              <a:buSzPts val="2200"/>
              <a:buFont typeface="Della Respira"/>
              <a:buNone/>
              <a:defRPr sz="2200">
                <a:latin typeface="Della Respira"/>
                <a:ea typeface="Della Respira"/>
                <a:cs typeface="Della Respira"/>
                <a:sym typeface="Della Respira"/>
              </a:defRPr>
            </a:lvl4pPr>
            <a:lvl5pPr lvl="4">
              <a:spcBef>
                <a:spcPts val="0"/>
              </a:spcBef>
              <a:spcAft>
                <a:spcPts val="0"/>
              </a:spcAft>
              <a:buSzPts val="2200"/>
              <a:buFont typeface="Della Respira"/>
              <a:buNone/>
              <a:defRPr sz="2200">
                <a:latin typeface="Della Respira"/>
                <a:ea typeface="Della Respira"/>
                <a:cs typeface="Della Respira"/>
                <a:sym typeface="Della Respira"/>
              </a:defRPr>
            </a:lvl5pPr>
            <a:lvl6pPr lvl="5">
              <a:spcBef>
                <a:spcPts val="0"/>
              </a:spcBef>
              <a:spcAft>
                <a:spcPts val="0"/>
              </a:spcAft>
              <a:buSzPts val="2200"/>
              <a:buFont typeface="Della Respira"/>
              <a:buNone/>
              <a:defRPr sz="2200">
                <a:latin typeface="Della Respira"/>
                <a:ea typeface="Della Respira"/>
                <a:cs typeface="Della Respira"/>
                <a:sym typeface="Della Respira"/>
              </a:defRPr>
            </a:lvl6pPr>
            <a:lvl7pPr lvl="6">
              <a:spcBef>
                <a:spcPts val="0"/>
              </a:spcBef>
              <a:spcAft>
                <a:spcPts val="0"/>
              </a:spcAft>
              <a:buSzPts val="2200"/>
              <a:buFont typeface="Della Respira"/>
              <a:buNone/>
              <a:defRPr sz="2200">
                <a:latin typeface="Della Respira"/>
                <a:ea typeface="Della Respira"/>
                <a:cs typeface="Della Respira"/>
                <a:sym typeface="Della Respira"/>
              </a:defRPr>
            </a:lvl7pPr>
            <a:lvl8pPr lvl="7">
              <a:spcBef>
                <a:spcPts val="0"/>
              </a:spcBef>
              <a:spcAft>
                <a:spcPts val="0"/>
              </a:spcAft>
              <a:buSzPts val="2200"/>
              <a:buFont typeface="Della Respira"/>
              <a:buNone/>
              <a:defRPr sz="2200">
                <a:latin typeface="Della Respira"/>
                <a:ea typeface="Della Respira"/>
                <a:cs typeface="Della Respira"/>
                <a:sym typeface="Della Respira"/>
              </a:defRPr>
            </a:lvl8pPr>
            <a:lvl9pPr lvl="8">
              <a:spcBef>
                <a:spcPts val="0"/>
              </a:spcBef>
              <a:spcAft>
                <a:spcPts val="0"/>
              </a:spcAft>
              <a:buSzPts val="2200"/>
              <a:buFont typeface="Della Respira"/>
              <a:buNone/>
              <a:defRPr sz="2200">
                <a:latin typeface="Della Respira"/>
                <a:ea typeface="Della Respira"/>
                <a:cs typeface="Della Respira"/>
                <a:sym typeface="Della Respira"/>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27">
    <p:spTree>
      <p:nvGrpSpPr>
        <p:cNvPr id="245" name="Shape 245"/>
        <p:cNvGrpSpPr/>
        <p:nvPr/>
      </p:nvGrpSpPr>
      <p:grpSpPr>
        <a:xfrm>
          <a:off x="0" y="0"/>
          <a:ext cx="0" cy="0"/>
          <a:chOff x="0" y="0"/>
          <a:chExt cx="0" cy="0"/>
        </a:xfrm>
      </p:grpSpPr>
      <p:sp>
        <p:nvSpPr>
          <p:cNvPr id="246" name="Google Shape;246;p33"/>
          <p:cNvSpPr/>
          <p:nvPr/>
        </p:nvSpPr>
        <p:spPr>
          <a:xfrm>
            <a:off x="4672650" y="1348125"/>
            <a:ext cx="4201200" cy="3510600"/>
          </a:xfrm>
          <a:prstGeom prst="roundRect">
            <a:avLst>
              <a:gd fmla="val 5734"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247" name="Google Shape;247;p33"/>
          <p:cNvSpPr txBox="1"/>
          <p:nvPr>
            <p:ph idx="1" type="body"/>
          </p:nvPr>
        </p:nvSpPr>
        <p:spPr>
          <a:xfrm>
            <a:off x="4889250" y="1503725"/>
            <a:ext cx="3768000" cy="30132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248" name="Google Shape;248;p33"/>
          <p:cNvSpPr/>
          <p:nvPr>
            <p:ph idx="2" type="pic"/>
          </p:nvPr>
        </p:nvSpPr>
        <p:spPr>
          <a:xfrm>
            <a:off x="274950" y="1352225"/>
            <a:ext cx="4201200" cy="3510600"/>
          </a:xfrm>
          <a:prstGeom prst="roundRect">
            <a:avLst>
              <a:gd fmla="val 5298" name="adj"/>
            </a:avLst>
          </a:prstGeom>
          <a:noFill/>
          <a:ln cap="flat" cmpd="sng" w="9525">
            <a:solidFill>
              <a:srgbClr val="000000"/>
            </a:solidFill>
            <a:prstDash val="solid"/>
            <a:round/>
            <a:headEnd len="sm" w="sm" type="none"/>
            <a:tailEnd len="sm" w="sm" type="none"/>
          </a:ln>
        </p:spPr>
      </p:sp>
      <p:sp>
        <p:nvSpPr>
          <p:cNvPr id="249" name="Google Shape;249;p33"/>
          <p:cNvSpPr/>
          <p:nvPr/>
        </p:nvSpPr>
        <p:spPr>
          <a:xfrm>
            <a:off x="274950" y="284775"/>
            <a:ext cx="8598900" cy="854400"/>
          </a:xfrm>
          <a:prstGeom prst="roundRect">
            <a:avLst>
              <a:gd fmla="val 25275"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sz="700"/>
          </a:p>
        </p:txBody>
      </p:sp>
      <p:sp>
        <p:nvSpPr>
          <p:cNvPr id="250" name="Google Shape;250;p33"/>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28">
    <p:bg>
      <p:bgPr>
        <a:solidFill>
          <a:schemeClr val="lt2"/>
        </a:solidFill>
      </p:bgPr>
    </p:bg>
    <p:spTree>
      <p:nvGrpSpPr>
        <p:cNvPr id="251" name="Shape 251"/>
        <p:cNvGrpSpPr/>
        <p:nvPr/>
      </p:nvGrpSpPr>
      <p:grpSpPr>
        <a:xfrm>
          <a:off x="0" y="0"/>
          <a:ext cx="0" cy="0"/>
          <a:chOff x="0" y="0"/>
          <a:chExt cx="0" cy="0"/>
        </a:xfrm>
      </p:grpSpPr>
      <p:sp>
        <p:nvSpPr>
          <p:cNvPr id="252" name="Google Shape;252;p34"/>
          <p:cNvSpPr/>
          <p:nvPr/>
        </p:nvSpPr>
        <p:spPr>
          <a:xfrm>
            <a:off x="4672650" y="1945525"/>
            <a:ext cx="4201200" cy="29172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253" name="Google Shape;253;p34"/>
          <p:cNvSpPr txBox="1"/>
          <p:nvPr>
            <p:ph idx="1" type="body"/>
          </p:nvPr>
        </p:nvSpPr>
        <p:spPr>
          <a:xfrm>
            <a:off x="4901050" y="2141437"/>
            <a:ext cx="3768000" cy="23733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254" name="Google Shape;254;p34"/>
          <p:cNvSpPr/>
          <p:nvPr/>
        </p:nvSpPr>
        <p:spPr>
          <a:xfrm>
            <a:off x="274950" y="1945525"/>
            <a:ext cx="4201200" cy="29172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255" name="Google Shape;255;p34"/>
          <p:cNvSpPr txBox="1"/>
          <p:nvPr>
            <p:ph idx="2" type="body"/>
          </p:nvPr>
        </p:nvSpPr>
        <p:spPr>
          <a:xfrm>
            <a:off x="503350" y="2141437"/>
            <a:ext cx="3768000" cy="23733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256" name="Google Shape;256;p34"/>
          <p:cNvSpPr/>
          <p:nvPr/>
        </p:nvSpPr>
        <p:spPr>
          <a:xfrm>
            <a:off x="274950" y="284775"/>
            <a:ext cx="8598900" cy="854400"/>
          </a:xfrm>
          <a:prstGeom prst="roundRect">
            <a:avLst>
              <a:gd fmla="val 25275"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sz="700"/>
          </a:p>
        </p:txBody>
      </p:sp>
      <p:sp>
        <p:nvSpPr>
          <p:cNvPr id="257" name="Google Shape;257;p34"/>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p:txBody>
      </p:sp>
      <p:sp>
        <p:nvSpPr>
          <p:cNvPr id="258" name="Google Shape;258;p34"/>
          <p:cNvSpPr/>
          <p:nvPr/>
        </p:nvSpPr>
        <p:spPr>
          <a:xfrm>
            <a:off x="275100" y="1342725"/>
            <a:ext cx="4201200" cy="4272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259" name="Google Shape;259;p34"/>
          <p:cNvSpPr txBox="1"/>
          <p:nvPr>
            <p:ph idx="3" type="subTitle"/>
          </p:nvPr>
        </p:nvSpPr>
        <p:spPr>
          <a:xfrm>
            <a:off x="274950" y="1373150"/>
            <a:ext cx="42012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
        <p:nvSpPr>
          <p:cNvPr id="260" name="Google Shape;260;p34"/>
          <p:cNvSpPr/>
          <p:nvPr/>
        </p:nvSpPr>
        <p:spPr>
          <a:xfrm>
            <a:off x="4672725" y="1342725"/>
            <a:ext cx="4201200" cy="4272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261" name="Google Shape;261;p34"/>
          <p:cNvSpPr txBox="1"/>
          <p:nvPr>
            <p:ph idx="4" type="subTitle"/>
          </p:nvPr>
        </p:nvSpPr>
        <p:spPr>
          <a:xfrm>
            <a:off x="4672575" y="1373150"/>
            <a:ext cx="42012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9">
    <p:bg>
      <p:bgPr>
        <a:solidFill>
          <a:schemeClr val="lt2"/>
        </a:solidFill>
      </p:bgPr>
    </p:bg>
    <p:spTree>
      <p:nvGrpSpPr>
        <p:cNvPr id="262" name="Shape 262"/>
        <p:cNvGrpSpPr/>
        <p:nvPr/>
      </p:nvGrpSpPr>
      <p:grpSpPr>
        <a:xfrm>
          <a:off x="0" y="0"/>
          <a:ext cx="0" cy="0"/>
          <a:chOff x="0" y="0"/>
          <a:chExt cx="0" cy="0"/>
        </a:xfrm>
      </p:grpSpPr>
      <p:sp>
        <p:nvSpPr>
          <p:cNvPr id="263" name="Google Shape;263;p35"/>
          <p:cNvSpPr/>
          <p:nvPr/>
        </p:nvSpPr>
        <p:spPr>
          <a:xfrm>
            <a:off x="274950" y="1945525"/>
            <a:ext cx="2721900" cy="29172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264" name="Google Shape;264;p35"/>
          <p:cNvSpPr txBox="1"/>
          <p:nvPr>
            <p:ph idx="1" type="body"/>
          </p:nvPr>
        </p:nvSpPr>
        <p:spPr>
          <a:xfrm>
            <a:off x="392094" y="2141437"/>
            <a:ext cx="2487600" cy="23733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265" name="Google Shape;265;p35"/>
          <p:cNvSpPr/>
          <p:nvPr/>
        </p:nvSpPr>
        <p:spPr>
          <a:xfrm>
            <a:off x="274950" y="284775"/>
            <a:ext cx="8598900" cy="854400"/>
          </a:xfrm>
          <a:prstGeom prst="roundRect">
            <a:avLst>
              <a:gd fmla="val 25275"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sz="700"/>
          </a:p>
        </p:txBody>
      </p:sp>
      <p:sp>
        <p:nvSpPr>
          <p:cNvPr id="266" name="Google Shape;266;p35"/>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p:txBody>
      </p:sp>
      <p:sp>
        <p:nvSpPr>
          <p:cNvPr id="267" name="Google Shape;267;p35"/>
          <p:cNvSpPr/>
          <p:nvPr/>
        </p:nvSpPr>
        <p:spPr>
          <a:xfrm>
            <a:off x="275047" y="1342725"/>
            <a:ext cx="2721900" cy="4272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268" name="Google Shape;268;p35"/>
          <p:cNvSpPr txBox="1"/>
          <p:nvPr>
            <p:ph idx="2" type="subTitle"/>
          </p:nvPr>
        </p:nvSpPr>
        <p:spPr>
          <a:xfrm>
            <a:off x="274950" y="1373150"/>
            <a:ext cx="27219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
        <p:nvSpPr>
          <p:cNvPr id="269" name="Google Shape;269;p35"/>
          <p:cNvSpPr/>
          <p:nvPr/>
        </p:nvSpPr>
        <p:spPr>
          <a:xfrm>
            <a:off x="3211000" y="1945525"/>
            <a:ext cx="2721900" cy="29172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270" name="Google Shape;270;p35"/>
          <p:cNvSpPr txBox="1"/>
          <p:nvPr>
            <p:ph idx="3" type="body"/>
          </p:nvPr>
        </p:nvSpPr>
        <p:spPr>
          <a:xfrm>
            <a:off x="3328144" y="2141437"/>
            <a:ext cx="2487600" cy="23733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271" name="Google Shape;271;p35"/>
          <p:cNvSpPr/>
          <p:nvPr/>
        </p:nvSpPr>
        <p:spPr>
          <a:xfrm>
            <a:off x="3211097" y="1342725"/>
            <a:ext cx="2721900" cy="4272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272" name="Google Shape;272;p35"/>
          <p:cNvSpPr txBox="1"/>
          <p:nvPr>
            <p:ph idx="4" type="subTitle"/>
          </p:nvPr>
        </p:nvSpPr>
        <p:spPr>
          <a:xfrm>
            <a:off x="3211000" y="1373150"/>
            <a:ext cx="27219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
        <p:nvSpPr>
          <p:cNvPr id="273" name="Google Shape;273;p35"/>
          <p:cNvSpPr/>
          <p:nvPr/>
        </p:nvSpPr>
        <p:spPr>
          <a:xfrm>
            <a:off x="6147150" y="1945525"/>
            <a:ext cx="2721900" cy="29172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274" name="Google Shape;274;p35"/>
          <p:cNvSpPr txBox="1"/>
          <p:nvPr>
            <p:ph idx="5" type="body"/>
          </p:nvPr>
        </p:nvSpPr>
        <p:spPr>
          <a:xfrm>
            <a:off x="6264294" y="2141437"/>
            <a:ext cx="2487600" cy="23733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275" name="Google Shape;275;p35"/>
          <p:cNvSpPr/>
          <p:nvPr/>
        </p:nvSpPr>
        <p:spPr>
          <a:xfrm>
            <a:off x="6147247" y="1342725"/>
            <a:ext cx="2721900" cy="4272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276" name="Google Shape;276;p35"/>
          <p:cNvSpPr txBox="1"/>
          <p:nvPr>
            <p:ph idx="6" type="subTitle"/>
          </p:nvPr>
        </p:nvSpPr>
        <p:spPr>
          <a:xfrm>
            <a:off x="6147150" y="1373150"/>
            <a:ext cx="27219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0">
    <p:bg>
      <p:bgPr>
        <a:solidFill>
          <a:schemeClr val="lt2"/>
        </a:solidFill>
      </p:bgPr>
    </p:bg>
    <p:spTree>
      <p:nvGrpSpPr>
        <p:cNvPr id="277" name="Shape 277"/>
        <p:cNvGrpSpPr/>
        <p:nvPr/>
      </p:nvGrpSpPr>
      <p:grpSpPr>
        <a:xfrm>
          <a:off x="0" y="0"/>
          <a:ext cx="0" cy="0"/>
          <a:chOff x="0" y="0"/>
          <a:chExt cx="0" cy="0"/>
        </a:xfrm>
      </p:grpSpPr>
      <p:sp>
        <p:nvSpPr>
          <p:cNvPr id="278" name="Google Shape;278;p36"/>
          <p:cNvSpPr/>
          <p:nvPr/>
        </p:nvSpPr>
        <p:spPr>
          <a:xfrm>
            <a:off x="274950" y="1945525"/>
            <a:ext cx="2059500" cy="29172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279" name="Google Shape;279;p36"/>
          <p:cNvSpPr txBox="1"/>
          <p:nvPr>
            <p:ph idx="1" type="body"/>
          </p:nvPr>
        </p:nvSpPr>
        <p:spPr>
          <a:xfrm>
            <a:off x="363575" y="2098999"/>
            <a:ext cx="1881900" cy="26415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280" name="Google Shape;280;p36"/>
          <p:cNvSpPr/>
          <p:nvPr/>
        </p:nvSpPr>
        <p:spPr>
          <a:xfrm>
            <a:off x="274950" y="284775"/>
            <a:ext cx="8598900" cy="854400"/>
          </a:xfrm>
          <a:prstGeom prst="roundRect">
            <a:avLst>
              <a:gd fmla="val 25275"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sz="700"/>
          </a:p>
        </p:txBody>
      </p:sp>
      <p:sp>
        <p:nvSpPr>
          <p:cNvPr id="281" name="Google Shape;281;p36"/>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p:txBody>
      </p:sp>
      <p:sp>
        <p:nvSpPr>
          <p:cNvPr id="282" name="Google Shape;282;p36"/>
          <p:cNvSpPr/>
          <p:nvPr/>
        </p:nvSpPr>
        <p:spPr>
          <a:xfrm>
            <a:off x="275024" y="1342725"/>
            <a:ext cx="2059500" cy="4272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283" name="Google Shape;283;p36"/>
          <p:cNvSpPr txBox="1"/>
          <p:nvPr>
            <p:ph idx="2" type="subTitle"/>
          </p:nvPr>
        </p:nvSpPr>
        <p:spPr>
          <a:xfrm>
            <a:off x="274950" y="1373150"/>
            <a:ext cx="20595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
        <p:nvSpPr>
          <p:cNvPr id="284" name="Google Shape;284;p36"/>
          <p:cNvSpPr/>
          <p:nvPr/>
        </p:nvSpPr>
        <p:spPr>
          <a:xfrm>
            <a:off x="2454747" y="1945525"/>
            <a:ext cx="2059500" cy="29172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285" name="Google Shape;285;p36"/>
          <p:cNvSpPr txBox="1"/>
          <p:nvPr>
            <p:ph idx="3" type="body"/>
          </p:nvPr>
        </p:nvSpPr>
        <p:spPr>
          <a:xfrm>
            <a:off x="2543370" y="2098999"/>
            <a:ext cx="1881900" cy="26415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286" name="Google Shape;286;p36"/>
          <p:cNvSpPr/>
          <p:nvPr/>
        </p:nvSpPr>
        <p:spPr>
          <a:xfrm>
            <a:off x="2454820" y="1342725"/>
            <a:ext cx="2059500" cy="4272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287" name="Google Shape;287;p36"/>
          <p:cNvSpPr txBox="1"/>
          <p:nvPr>
            <p:ph idx="4" type="subTitle"/>
          </p:nvPr>
        </p:nvSpPr>
        <p:spPr>
          <a:xfrm>
            <a:off x="2454747" y="1373150"/>
            <a:ext cx="20595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
        <p:nvSpPr>
          <p:cNvPr id="288" name="Google Shape;288;p36"/>
          <p:cNvSpPr/>
          <p:nvPr/>
        </p:nvSpPr>
        <p:spPr>
          <a:xfrm>
            <a:off x="4634609" y="1945525"/>
            <a:ext cx="2059500" cy="29172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289" name="Google Shape;289;p36"/>
          <p:cNvSpPr txBox="1"/>
          <p:nvPr>
            <p:ph idx="5" type="body"/>
          </p:nvPr>
        </p:nvSpPr>
        <p:spPr>
          <a:xfrm>
            <a:off x="4723231" y="2098999"/>
            <a:ext cx="1881900" cy="26415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290" name="Google Shape;290;p36"/>
          <p:cNvSpPr/>
          <p:nvPr/>
        </p:nvSpPr>
        <p:spPr>
          <a:xfrm>
            <a:off x="4634683" y="1342725"/>
            <a:ext cx="2059500" cy="4272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291" name="Google Shape;291;p36"/>
          <p:cNvSpPr txBox="1"/>
          <p:nvPr>
            <p:ph idx="6" type="subTitle"/>
          </p:nvPr>
        </p:nvSpPr>
        <p:spPr>
          <a:xfrm>
            <a:off x="4634609" y="1373150"/>
            <a:ext cx="20595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
        <p:nvSpPr>
          <p:cNvPr id="292" name="Google Shape;292;p36"/>
          <p:cNvSpPr/>
          <p:nvPr/>
        </p:nvSpPr>
        <p:spPr>
          <a:xfrm>
            <a:off x="6814406" y="1945525"/>
            <a:ext cx="2059500" cy="29172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293" name="Google Shape;293;p36"/>
          <p:cNvSpPr txBox="1"/>
          <p:nvPr>
            <p:ph idx="7" type="body"/>
          </p:nvPr>
        </p:nvSpPr>
        <p:spPr>
          <a:xfrm>
            <a:off x="6903026" y="2098999"/>
            <a:ext cx="1881900" cy="26415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294" name="Google Shape;294;p36"/>
          <p:cNvSpPr/>
          <p:nvPr/>
        </p:nvSpPr>
        <p:spPr>
          <a:xfrm>
            <a:off x="6814480" y="1342725"/>
            <a:ext cx="2059500" cy="4272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295" name="Google Shape;295;p36"/>
          <p:cNvSpPr txBox="1"/>
          <p:nvPr>
            <p:ph idx="8" type="subTitle"/>
          </p:nvPr>
        </p:nvSpPr>
        <p:spPr>
          <a:xfrm>
            <a:off x="6814406" y="1373150"/>
            <a:ext cx="20595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Image">
  <p:cSld name="CUSTOM_31">
    <p:spTree>
      <p:nvGrpSpPr>
        <p:cNvPr id="296" name="Shape 296"/>
        <p:cNvGrpSpPr/>
        <p:nvPr/>
      </p:nvGrpSpPr>
      <p:grpSpPr>
        <a:xfrm>
          <a:off x="0" y="0"/>
          <a:ext cx="0" cy="0"/>
          <a:chOff x="0" y="0"/>
          <a:chExt cx="0" cy="0"/>
        </a:xfrm>
      </p:grpSpPr>
      <p:sp>
        <p:nvSpPr>
          <p:cNvPr id="297" name="Google Shape;297;p37"/>
          <p:cNvSpPr/>
          <p:nvPr>
            <p:ph idx="2" type="pic"/>
          </p:nvPr>
        </p:nvSpPr>
        <p:spPr>
          <a:xfrm>
            <a:off x="274950" y="1352225"/>
            <a:ext cx="8598900" cy="3510600"/>
          </a:xfrm>
          <a:prstGeom prst="roundRect">
            <a:avLst>
              <a:gd fmla="val 5298" name="adj"/>
            </a:avLst>
          </a:prstGeom>
          <a:noFill/>
          <a:ln cap="flat" cmpd="sng" w="9525">
            <a:solidFill>
              <a:srgbClr val="000000"/>
            </a:solidFill>
            <a:prstDash val="solid"/>
            <a:round/>
            <a:headEnd len="sm" w="sm" type="none"/>
            <a:tailEnd len="sm" w="sm" type="none"/>
          </a:ln>
        </p:spPr>
      </p:sp>
      <p:sp>
        <p:nvSpPr>
          <p:cNvPr id="298" name="Google Shape;298;p37"/>
          <p:cNvSpPr/>
          <p:nvPr/>
        </p:nvSpPr>
        <p:spPr>
          <a:xfrm>
            <a:off x="274950" y="284775"/>
            <a:ext cx="8598900" cy="854400"/>
          </a:xfrm>
          <a:prstGeom prst="roundRect">
            <a:avLst>
              <a:gd fmla="val 25275"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sz="700"/>
          </a:p>
        </p:txBody>
      </p:sp>
      <p:sp>
        <p:nvSpPr>
          <p:cNvPr id="299" name="Google Shape;299;p37"/>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32">
    <p:bg>
      <p:bgPr>
        <a:solidFill>
          <a:schemeClr val="dk2"/>
        </a:solidFill>
      </p:bgPr>
    </p:bg>
    <p:spTree>
      <p:nvGrpSpPr>
        <p:cNvPr id="300" name="Shape 300"/>
        <p:cNvGrpSpPr/>
        <p:nvPr/>
      </p:nvGrpSpPr>
      <p:grpSpPr>
        <a:xfrm>
          <a:off x="0" y="0"/>
          <a:ext cx="0" cy="0"/>
          <a:chOff x="0" y="0"/>
          <a:chExt cx="0" cy="0"/>
        </a:xfrm>
      </p:grpSpPr>
      <p:sp>
        <p:nvSpPr>
          <p:cNvPr id="301" name="Google Shape;301;p38"/>
          <p:cNvSpPr/>
          <p:nvPr/>
        </p:nvSpPr>
        <p:spPr>
          <a:xfrm>
            <a:off x="4672650" y="3723950"/>
            <a:ext cx="4201200" cy="11289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302" name="Google Shape;302;p38"/>
          <p:cNvSpPr/>
          <p:nvPr/>
        </p:nvSpPr>
        <p:spPr>
          <a:xfrm>
            <a:off x="274950" y="3723950"/>
            <a:ext cx="4201200" cy="11289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303" name="Google Shape;303;p38"/>
          <p:cNvSpPr txBox="1"/>
          <p:nvPr>
            <p:ph idx="1" type="body"/>
          </p:nvPr>
        </p:nvSpPr>
        <p:spPr>
          <a:xfrm>
            <a:off x="392400" y="3829313"/>
            <a:ext cx="3987600" cy="9180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304" name="Google Shape;304;p38"/>
          <p:cNvSpPr/>
          <p:nvPr/>
        </p:nvSpPr>
        <p:spPr>
          <a:xfrm>
            <a:off x="274950" y="284775"/>
            <a:ext cx="8598900" cy="854400"/>
          </a:xfrm>
          <a:prstGeom prst="roundRect">
            <a:avLst>
              <a:gd fmla="val 25275"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sz="700"/>
          </a:p>
        </p:txBody>
      </p:sp>
      <p:sp>
        <p:nvSpPr>
          <p:cNvPr id="305" name="Google Shape;305;p38"/>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p:txBody>
      </p:sp>
      <p:sp>
        <p:nvSpPr>
          <p:cNvPr id="306" name="Google Shape;306;p38"/>
          <p:cNvSpPr/>
          <p:nvPr/>
        </p:nvSpPr>
        <p:spPr>
          <a:xfrm>
            <a:off x="275100" y="1279100"/>
            <a:ext cx="4201200" cy="4272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307" name="Google Shape;307;p38"/>
          <p:cNvSpPr txBox="1"/>
          <p:nvPr>
            <p:ph idx="2" type="subTitle"/>
          </p:nvPr>
        </p:nvSpPr>
        <p:spPr>
          <a:xfrm>
            <a:off x="274950" y="1309525"/>
            <a:ext cx="42012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
        <p:nvSpPr>
          <p:cNvPr id="308" name="Google Shape;308;p38"/>
          <p:cNvSpPr/>
          <p:nvPr/>
        </p:nvSpPr>
        <p:spPr>
          <a:xfrm>
            <a:off x="4672725" y="1279100"/>
            <a:ext cx="4201200" cy="4272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309" name="Google Shape;309;p38"/>
          <p:cNvSpPr txBox="1"/>
          <p:nvPr>
            <p:ph idx="3" type="subTitle"/>
          </p:nvPr>
        </p:nvSpPr>
        <p:spPr>
          <a:xfrm>
            <a:off x="4672575" y="1309525"/>
            <a:ext cx="42012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
        <p:nvSpPr>
          <p:cNvPr id="310" name="Google Shape;310;p38"/>
          <p:cNvSpPr/>
          <p:nvPr>
            <p:ph idx="4" type="pic"/>
          </p:nvPr>
        </p:nvSpPr>
        <p:spPr>
          <a:xfrm>
            <a:off x="274950" y="1822175"/>
            <a:ext cx="4201200" cy="1785900"/>
          </a:xfrm>
          <a:prstGeom prst="roundRect">
            <a:avLst>
              <a:gd fmla="val 5298" name="adj"/>
            </a:avLst>
          </a:prstGeom>
          <a:noFill/>
          <a:ln cap="flat" cmpd="sng" w="9525">
            <a:solidFill>
              <a:srgbClr val="000000"/>
            </a:solidFill>
            <a:prstDash val="solid"/>
            <a:round/>
            <a:headEnd len="sm" w="sm" type="none"/>
            <a:tailEnd len="sm" w="sm" type="none"/>
          </a:ln>
        </p:spPr>
      </p:sp>
      <p:sp>
        <p:nvSpPr>
          <p:cNvPr id="311" name="Google Shape;311;p38"/>
          <p:cNvSpPr txBox="1"/>
          <p:nvPr>
            <p:ph idx="5" type="body"/>
          </p:nvPr>
        </p:nvSpPr>
        <p:spPr>
          <a:xfrm>
            <a:off x="4779375" y="3829313"/>
            <a:ext cx="3987600" cy="9180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312" name="Google Shape;312;p38"/>
          <p:cNvSpPr/>
          <p:nvPr>
            <p:ph idx="6" type="pic"/>
          </p:nvPr>
        </p:nvSpPr>
        <p:spPr>
          <a:xfrm>
            <a:off x="4672575" y="1822175"/>
            <a:ext cx="4201200" cy="1785900"/>
          </a:xfrm>
          <a:prstGeom prst="roundRect">
            <a:avLst>
              <a:gd fmla="val 5298" name="adj"/>
            </a:avLst>
          </a:prstGeom>
          <a:noFill/>
          <a:ln cap="flat" cmpd="sng" w="9525">
            <a:solidFill>
              <a:srgbClr val="000000"/>
            </a:solidFill>
            <a:prstDash val="solid"/>
            <a:round/>
            <a:headEnd len="sm" w="sm" type="none"/>
            <a:tailEnd len="sm" w="sm" type="none"/>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33">
    <p:bg>
      <p:bgPr>
        <a:solidFill>
          <a:schemeClr val="dk2"/>
        </a:solidFill>
      </p:bgPr>
    </p:bg>
    <p:spTree>
      <p:nvGrpSpPr>
        <p:cNvPr id="313" name="Shape 313"/>
        <p:cNvGrpSpPr/>
        <p:nvPr/>
      </p:nvGrpSpPr>
      <p:grpSpPr>
        <a:xfrm>
          <a:off x="0" y="0"/>
          <a:ext cx="0" cy="0"/>
          <a:chOff x="0" y="0"/>
          <a:chExt cx="0" cy="0"/>
        </a:xfrm>
      </p:grpSpPr>
      <p:sp>
        <p:nvSpPr>
          <p:cNvPr id="314" name="Google Shape;314;p39"/>
          <p:cNvSpPr/>
          <p:nvPr/>
        </p:nvSpPr>
        <p:spPr>
          <a:xfrm>
            <a:off x="3185399" y="3723950"/>
            <a:ext cx="2780400" cy="11289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315" name="Google Shape;315;p39"/>
          <p:cNvSpPr/>
          <p:nvPr/>
        </p:nvSpPr>
        <p:spPr>
          <a:xfrm>
            <a:off x="274950" y="3723950"/>
            <a:ext cx="2780400" cy="11289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316" name="Google Shape;316;p39"/>
          <p:cNvSpPr txBox="1"/>
          <p:nvPr>
            <p:ph idx="1" type="body"/>
          </p:nvPr>
        </p:nvSpPr>
        <p:spPr>
          <a:xfrm>
            <a:off x="352680" y="3829313"/>
            <a:ext cx="2639100" cy="9180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317" name="Google Shape;317;p39"/>
          <p:cNvSpPr/>
          <p:nvPr/>
        </p:nvSpPr>
        <p:spPr>
          <a:xfrm>
            <a:off x="274950" y="284775"/>
            <a:ext cx="8598900" cy="854400"/>
          </a:xfrm>
          <a:prstGeom prst="roundRect">
            <a:avLst>
              <a:gd fmla="val 25275"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sz="700"/>
          </a:p>
        </p:txBody>
      </p:sp>
      <p:sp>
        <p:nvSpPr>
          <p:cNvPr id="318" name="Google Shape;318;p39"/>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p:txBody>
      </p:sp>
      <p:sp>
        <p:nvSpPr>
          <p:cNvPr id="319" name="Google Shape;319;p39"/>
          <p:cNvSpPr/>
          <p:nvPr/>
        </p:nvSpPr>
        <p:spPr>
          <a:xfrm>
            <a:off x="275049" y="1279100"/>
            <a:ext cx="2780400" cy="4272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320" name="Google Shape;320;p39"/>
          <p:cNvSpPr txBox="1"/>
          <p:nvPr>
            <p:ph idx="2" type="subTitle"/>
          </p:nvPr>
        </p:nvSpPr>
        <p:spPr>
          <a:xfrm>
            <a:off x="274950" y="1309525"/>
            <a:ext cx="27804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
        <p:nvSpPr>
          <p:cNvPr id="321" name="Google Shape;321;p39"/>
          <p:cNvSpPr/>
          <p:nvPr/>
        </p:nvSpPr>
        <p:spPr>
          <a:xfrm>
            <a:off x="3185449" y="1279100"/>
            <a:ext cx="2780400" cy="4272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322" name="Google Shape;322;p39"/>
          <p:cNvSpPr txBox="1"/>
          <p:nvPr>
            <p:ph idx="3" type="subTitle"/>
          </p:nvPr>
        </p:nvSpPr>
        <p:spPr>
          <a:xfrm>
            <a:off x="3185350" y="1309525"/>
            <a:ext cx="27804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
        <p:nvSpPr>
          <p:cNvPr id="323" name="Google Shape;323;p39"/>
          <p:cNvSpPr/>
          <p:nvPr>
            <p:ph idx="4" type="pic"/>
          </p:nvPr>
        </p:nvSpPr>
        <p:spPr>
          <a:xfrm>
            <a:off x="274950" y="1822175"/>
            <a:ext cx="2780400" cy="1785900"/>
          </a:xfrm>
          <a:prstGeom prst="roundRect">
            <a:avLst>
              <a:gd fmla="val 5298" name="adj"/>
            </a:avLst>
          </a:prstGeom>
          <a:noFill/>
          <a:ln cap="flat" cmpd="sng" w="9525">
            <a:solidFill>
              <a:srgbClr val="000000"/>
            </a:solidFill>
            <a:prstDash val="solid"/>
            <a:round/>
            <a:headEnd len="sm" w="sm" type="none"/>
            <a:tailEnd len="sm" w="sm" type="none"/>
          </a:ln>
        </p:spPr>
      </p:sp>
      <p:sp>
        <p:nvSpPr>
          <p:cNvPr id="324" name="Google Shape;324;p39"/>
          <p:cNvSpPr txBox="1"/>
          <p:nvPr>
            <p:ph idx="5" type="body"/>
          </p:nvPr>
        </p:nvSpPr>
        <p:spPr>
          <a:xfrm>
            <a:off x="3256031" y="3829313"/>
            <a:ext cx="2639100" cy="9180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325" name="Google Shape;325;p39"/>
          <p:cNvSpPr/>
          <p:nvPr>
            <p:ph idx="6" type="pic"/>
          </p:nvPr>
        </p:nvSpPr>
        <p:spPr>
          <a:xfrm>
            <a:off x="3185350" y="1822175"/>
            <a:ext cx="2780400" cy="1785900"/>
          </a:xfrm>
          <a:prstGeom prst="roundRect">
            <a:avLst>
              <a:gd fmla="val 5298" name="adj"/>
            </a:avLst>
          </a:prstGeom>
          <a:noFill/>
          <a:ln cap="flat" cmpd="sng" w="9525">
            <a:solidFill>
              <a:srgbClr val="000000"/>
            </a:solidFill>
            <a:prstDash val="solid"/>
            <a:round/>
            <a:headEnd len="sm" w="sm" type="none"/>
            <a:tailEnd len="sm" w="sm" type="none"/>
          </a:ln>
        </p:spPr>
      </p:sp>
      <p:sp>
        <p:nvSpPr>
          <p:cNvPr id="326" name="Google Shape;326;p39"/>
          <p:cNvSpPr/>
          <p:nvPr/>
        </p:nvSpPr>
        <p:spPr>
          <a:xfrm>
            <a:off x="6095809" y="3723950"/>
            <a:ext cx="2780400" cy="11289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327" name="Google Shape;327;p39"/>
          <p:cNvSpPr/>
          <p:nvPr/>
        </p:nvSpPr>
        <p:spPr>
          <a:xfrm>
            <a:off x="6095859" y="1279100"/>
            <a:ext cx="2780400" cy="4272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328" name="Google Shape;328;p39"/>
          <p:cNvSpPr txBox="1"/>
          <p:nvPr>
            <p:ph idx="7" type="subTitle"/>
          </p:nvPr>
        </p:nvSpPr>
        <p:spPr>
          <a:xfrm>
            <a:off x="6095760" y="1309525"/>
            <a:ext cx="27804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
        <p:nvSpPr>
          <p:cNvPr id="329" name="Google Shape;329;p39"/>
          <p:cNvSpPr txBox="1"/>
          <p:nvPr>
            <p:ph idx="8" type="body"/>
          </p:nvPr>
        </p:nvSpPr>
        <p:spPr>
          <a:xfrm>
            <a:off x="6166441" y="3829313"/>
            <a:ext cx="2639100" cy="9180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330" name="Google Shape;330;p39"/>
          <p:cNvSpPr/>
          <p:nvPr>
            <p:ph idx="9" type="pic"/>
          </p:nvPr>
        </p:nvSpPr>
        <p:spPr>
          <a:xfrm>
            <a:off x="6095760" y="1822175"/>
            <a:ext cx="2780400" cy="1785900"/>
          </a:xfrm>
          <a:prstGeom prst="roundRect">
            <a:avLst>
              <a:gd fmla="val 5298" name="adj"/>
            </a:avLst>
          </a:prstGeom>
          <a:noFill/>
          <a:ln cap="flat" cmpd="sng" w="9525">
            <a:solidFill>
              <a:srgbClr val="000000"/>
            </a:solidFill>
            <a:prstDash val="solid"/>
            <a:round/>
            <a:headEnd len="sm" w="sm" type="none"/>
            <a:tailEnd len="sm" w="sm" type="none"/>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34">
    <p:spTree>
      <p:nvGrpSpPr>
        <p:cNvPr id="331" name="Shape 331"/>
        <p:cNvGrpSpPr/>
        <p:nvPr/>
      </p:nvGrpSpPr>
      <p:grpSpPr>
        <a:xfrm>
          <a:off x="0" y="0"/>
          <a:ext cx="0" cy="0"/>
          <a:chOff x="0" y="0"/>
          <a:chExt cx="0" cy="0"/>
        </a:xfrm>
      </p:grpSpPr>
      <p:sp>
        <p:nvSpPr>
          <p:cNvPr id="332" name="Google Shape;332;p40"/>
          <p:cNvSpPr/>
          <p:nvPr>
            <p:ph idx="2" type="pic"/>
          </p:nvPr>
        </p:nvSpPr>
        <p:spPr>
          <a:xfrm>
            <a:off x="274950" y="273750"/>
            <a:ext cx="8598900" cy="4596000"/>
          </a:xfrm>
          <a:prstGeom prst="roundRect">
            <a:avLst>
              <a:gd fmla="val 5298" name="adj"/>
            </a:avLst>
          </a:prstGeom>
          <a:noFill/>
          <a:ln cap="flat" cmpd="sng" w="9525">
            <a:solidFill>
              <a:srgbClr val="000000"/>
            </a:solidFill>
            <a:prstDash val="solid"/>
            <a:round/>
            <a:headEnd len="sm" w="sm" type="none"/>
            <a:tailEnd len="sm" w="sm" type="none"/>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udents and Assigned Sections">
  <p:cSld name="CUSTOM_2">
    <p:bg>
      <p:bgPr>
        <a:solidFill>
          <a:schemeClr val="lt2"/>
        </a:solidFill>
      </p:bgPr>
    </p:bg>
    <p:spTree>
      <p:nvGrpSpPr>
        <p:cNvPr id="25" name="Shape 25"/>
        <p:cNvGrpSpPr/>
        <p:nvPr/>
      </p:nvGrpSpPr>
      <p:grpSpPr>
        <a:xfrm>
          <a:off x="0" y="0"/>
          <a:ext cx="0" cy="0"/>
          <a:chOff x="0" y="0"/>
          <a:chExt cx="0" cy="0"/>
        </a:xfrm>
      </p:grpSpPr>
      <p:sp>
        <p:nvSpPr>
          <p:cNvPr id="26" name="Google Shape;26;p5"/>
          <p:cNvSpPr/>
          <p:nvPr>
            <p:ph idx="2" type="pic"/>
          </p:nvPr>
        </p:nvSpPr>
        <p:spPr>
          <a:xfrm>
            <a:off x="383625" y="1328875"/>
            <a:ext cx="1789200" cy="2277900"/>
          </a:xfrm>
          <a:prstGeom prst="ellipse">
            <a:avLst/>
          </a:prstGeom>
          <a:noFill/>
          <a:ln cap="flat" cmpd="sng" w="9525">
            <a:solidFill>
              <a:srgbClr val="000000"/>
            </a:solidFill>
            <a:prstDash val="solid"/>
            <a:round/>
            <a:headEnd len="sm" w="sm" type="none"/>
            <a:tailEnd len="sm" w="sm" type="none"/>
          </a:ln>
        </p:spPr>
      </p:sp>
      <p:sp>
        <p:nvSpPr>
          <p:cNvPr id="27" name="Google Shape;27;p5"/>
          <p:cNvSpPr/>
          <p:nvPr/>
        </p:nvSpPr>
        <p:spPr>
          <a:xfrm>
            <a:off x="274950" y="284775"/>
            <a:ext cx="8598900" cy="854400"/>
          </a:xfrm>
          <a:prstGeom prst="roundRect">
            <a:avLst>
              <a:gd fmla="val 25275"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a:p>
        </p:txBody>
      </p:sp>
      <p:sp>
        <p:nvSpPr>
          <p:cNvPr id="28" name="Google Shape;28;p5"/>
          <p:cNvSpPr/>
          <p:nvPr/>
        </p:nvSpPr>
        <p:spPr>
          <a:xfrm>
            <a:off x="275100" y="3790950"/>
            <a:ext cx="1998300" cy="3489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29" name="Google Shape;29;p5"/>
          <p:cNvSpPr/>
          <p:nvPr/>
        </p:nvSpPr>
        <p:spPr>
          <a:xfrm>
            <a:off x="275100" y="4251701"/>
            <a:ext cx="1998300" cy="606900"/>
          </a:xfrm>
          <a:prstGeom prst="roundRect">
            <a:avLst>
              <a:gd fmla="val 17449" name="adj"/>
            </a:avLst>
          </a:prstGeom>
          <a:solidFill>
            <a:schemeClr val="lt1"/>
          </a:solidFill>
          <a:ln cap="flat" cmpd="sng" w="9525">
            <a:solidFill>
              <a:schemeClr val="dk1"/>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90000"/>
              </a:lnSpc>
              <a:spcBef>
                <a:spcPts val="0"/>
              </a:spcBef>
              <a:spcAft>
                <a:spcPts val="0"/>
              </a:spcAft>
              <a:buNone/>
            </a:pPr>
            <a:r>
              <a:t/>
            </a:r>
            <a:endParaRPr sz="100">
              <a:latin typeface="DM Sans"/>
              <a:ea typeface="DM Sans"/>
              <a:cs typeface="DM Sans"/>
              <a:sym typeface="DM Sans"/>
            </a:endParaRPr>
          </a:p>
        </p:txBody>
      </p:sp>
      <p:sp>
        <p:nvSpPr>
          <p:cNvPr id="30" name="Google Shape;30;p5"/>
          <p:cNvSpPr/>
          <p:nvPr/>
        </p:nvSpPr>
        <p:spPr>
          <a:xfrm>
            <a:off x="2477850" y="4251701"/>
            <a:ext cx="1998300" cy="606900"/>
          </a:xfrm>
          <a:prstGeom prst="roundRect">
            <a:avLst>
              <a:gd fmla="val 17449" name="adj"/>
            </a:avLst>
          </a:prstGeom>
          <a:solidFill>
            <a:schemeClr val="lt1"/>
          </a:solidFill>
          <a:ln cap="flat" cmpd="sng" w="9525">
            <a:solidFill>
              <a:schemeClr val="dk1"/>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90000"/>
              </a:lnSpc>
              <a:spcBef>
                <a:spcPts val="0"/>
              </a:spcBef>
              <a:spcAft>
                <a:spcPts val="0"/>
              </a:spcAft>
              <a:buNone/>
            </a:pPr>
            <a:r>
              <a:t/>
            </a:r>
            <a:endParaRPr sz="600">
              <a:latin typeface="DM Sans"/>
              <a:ea typeface="DM Sans"/>
              <a:cs typeface="DM Sans"/>
              <a:sym typeface="DM Sans"/>
            </a:endParaRPr>
          </a:p>
        </p:txBody>
      </p:sp>
      <p:sp>
        <p:nvSpPr>
          <p:cNvPr id="31" name="Google Shape;31;p5"/>
          <p:cNvSpPr/>
          <p:nvPr/>
        </p:nvSpPr>
        <p:spPr>
          <a:xfrm>
            <a:off x="4672725" y="4251701"/>
            <a:ext cx="1998300" cy="606900"/>
          </a:xfrm>
          <a:prstGeom prst="roundRect">
            <a:avLst>
              <a:gd fmla="val 17449" name="adj"/>
            </a:avLst>
          </a:prstGeom>
          <a:solidFill>
            <a:schemeClr val="lt1"/>
          </a:solidFill>
          <a:ln cap="flat" cmpd="sng" w="9525">
            <a:solidFill>
              <a:schemeClr val="dk1"/>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90000"/>
              </a:lnSpc>
              <a:spcBef>
                <a:spcPts val="0"/>
              </a:spcBef>
              <a:spcAft>
                <a:spcPts val="0"/>
              </a:spcAft>
              <a:buNone/>
            </a:pPr>
            <a:r>
              <a:t/>
            </a:r>
            <a:endParaRPr sz="600">
              <a:latin typeface="DM Sans"/>
              <a:ea typeface="DM Sans"/>
              <a:cs typeface="DM Sans"/>
              <a:sym typeface="DM Sans"/>
            </a:endParaRPr>
          </a:p>
        </p:txBody>
      </p:sp>
      <p:sp>
        <p:nvSpPr>
          <p:cNvPr id="32" name="Google Shape;32;p5"/>
          <p:cNvSpPr/>
          <p:nvPr/>
        </p:nvSpPr>
        <p:spPr>
          <a:xfrm>
            <a:off x="6875475" y="4251701"/>
            <a:ext cx="1998300" cy="606900"/>
          </a:xfrm>
          <a:prstGeom prst="roundRect">
            <a:avLst>
              <a:gd fmla="val 17449" name="adj"/>
            </a:avLst>
          </a:prstGeom>
          <a:solidFill>
            <a:schemeClr val="lt1"/>
          </a:solidFill>
          <a:ln cap="flat" cmpd="sng" w="9525">
            <a:solidFill>
              <a:schemeClr val="dk1"/>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90000"/>
              </a:lnSpc>
              <a:spcBef>
                <a:spcPts val="0"/>
              </a:spcBef>
              <a:spcAft>
                <a:spcPts val="0"/>
              </a:spcAft>
              <a:buNone/>
            </a:pPr>
            <a:r>
              <a:t/>
            </a:r>
            <a:endParaRPr sz="600">
              <a:latin typeface="DM Sans"/>
              <a:ea typeface="DM Sans"/>
              <a:cs typeface="DM Sans"/>
              <a:sym typeface="DM Sans"/>
            </a:endParaRPr>
          </a:p>
        </p:txBody>
      </p:sp>
      <p:sp>
        <p:nvSpPr>
          <p:cNvPr id="33" name="Google Shape;33;p5"/>
          <p:cNvSpPr/>
          <p:nvPr/>
        </p:nvSpPr>
        <p:spPr>
          <a:xfrm>
            <a:off x="2477850" y="3790950"/>
            <a:ext cx="1998300" cy="3489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34" name="Google Shape;34;p5"/>
          <p:cNvSpPr/>
          <p:nvPr/>
        </p:nvSpPr>
        <p:spPr>
          <a:xfrm>
            <a:off x="4676663" y="3790950"/>
            <a:ext cx="1998300" cy="3489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35" name="Google Shape;35;p5"/>
          <p:cNvSpPr/>
          <p:nvPr/>
        </p:nvSpPr>
        <p:spPr>
          <a:xfrm>
            <a:off x="6875475" y="3790950"/>
            <a:ext cx="1998300" cy="3489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36" name="Google Shape;36;p5"/>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p:txBody>
      </p:sp>
      <p:sp>
        <p:nvSpPr>
          <p:cNvPr id="37" name="Google Shape;37;p5"/>
          <p:cNvSpPr txBox="1"/>
          <p:nvPr>
            <p:ph idx="1" type="subTitle"/>
          </p:nvPr>
        </p:nvSpPr>
        <p:spPr>
          <a:xfrm>
            <a:off x="274950" y="3791100"/>
            <a:ext cx="19983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
        <p:nvSpPr>
          <p:cNvPr id="38" name="Google Shape;38;p5"/>
          <p:cNvSpPr txBox="1"/>
          <p:nvPr>
            <p:ph idx="3" type="subTitle"/>
          </p:nvPr>
        </p:nvSpPr>
        <p:spPr>
          <a:xfrm>
            <a:off x="2475813" y="3791100"/>
            <a:ext cx="19983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
        <p:nvSpPr>
          <p:cNvPr id="39" name="Google Shape;39;p5"/>
          <p:cNvSpPr txBox="1"/>
          <p:nvPr>
            <p:ph idx="4" type="subTitle"/>
          </p:nvPr>
        </p:nvSpPr>
        <p:spPr>
          <a:xfrm>
            <a:off x="4675638" y="3791100"/>
            <a:ext cx="19983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
        <p:nvSpPr>
          <p:cNvPr id="40" name="Google Shape;40;p5"/>
          <p:cNvSpPr txBox="1"/>
          <p:nvPr>
            <p:ph idx="5" type="subTitle"/>
          </p:nvPr>
        </p:nvSpPr>
        <p:spPr>
          <a:xfrm>
            <a:off x="6875488" y="3791100"/>
            <a:ext cx="19983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
        <p:nvSpPr>
          <p:cNvPr id="41" name="Google Shape;41;p5"/>
          <p:cNvSpPr txBox="1"/>
          <p:nvPr>
            <p:ph idx="6" type="subTitle"/>
          </p:nvPr>
        </p:nvSpPr>
        <p:spPr>
          <a:xfrm>
            <a:off x="274950" y="4251700"/>
            <a:ext cx="1998300" cy="606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100"/>
              <a:buFont typeface="DM Sans"/>
              <a:buNone/>
              <a:defRPr sz="1100">
                <a:latin typeface="DM Sans"/>
                <a:ea typeface="DM Sans"/>
                <a:cs typeface="DM Sans"/>
                <a:sym typeface="DM Sans"/>
              </a:defRPr>
            </a:lvl1pPr>
            <a:lvl2pPr lvl="1" algn="ctr">
              <a:spcBef>
                <a:spcPts val="0"/>
              </a:spcBef>
              <a:spcAft>
                <a:spcPts val="0"/>
              </a:spcAft>
              <a:buSzPts val="1100"/>
              <a:buFont typeface="DM Sans"/>
              <a:buNone/>
              <a:defRPr sz="1100"/>
            </a:lvl2pPr>
            <a:lvl3pPr lvl="2" algn="ctr">
              <a:spcBef>
                <a:spcPts val="0"/>
              </a:spcBef>
              <a:spcAft>
                <a:spcPts val="0"/>
              </a:spcAft>
              <a:buSzPts val="1100"/>
              <a:buFont typeface="DM Sans"/>
              <a:buNone/>
              <a:defRPr sz="1100"/>
            </a:lvl3pPr>
            <a:lvl4pPr lvl="3" algn="ctr">
              <a:spcBef>
                <a:spcPts val="0"/>
              </a:spcBef>
              <a:spcAft>
                <a:spcPts val="0"/>
              </a:spcAft>
              <a:buSzPts val="1100"/>
              <a:buFont typeface="DM Sans"/>
              <a:buNone/>
              <a:defRPr sz="1100"/>
            </a:lvl4pPr>
            <a:lvl5pPr lvl="4" algn="ctr">
              <a:spcBef>
                <a:spcPts val="0"/>
              </a:spcBef>
              <a:spcAft>
                <a:spcPts val="0"/>
              </a:spcAft>
              <a:buSzPts val="1100"/>
              <a:buFont typeface="DM Sans"/>
              <a:buNone/>
              <a:defRPr sz="1100"/>
            </a:lvl5pPr>
            <a:lvl6pPr lvl="5" algn="ctr">
              <a:spcBef>
                <a:spcPts val="0"/>
              </a:spcBef>
              <a:spcAft>
                <a:spcPts val="0"/>
              </a:spcAft>
              <a:buSzPts val="1100"/>
              <a:buFont typeface="DM Sans"/>
              <a:buNone/>
              <a:defRPr sz="1100"/>
            </a:lvl6pPr>
            <a:lvl7pPr lvl="6" algn="ctr">
              <a:spcBef>
                <a:spcPts val="0"/>
              </a:spcBef>
              <a:spcAft>
                <a:spcPts val="0"/>
              </a:spcAft>
              <a:buSzPts val="1100"/>
              <a:buFont typeface="DM Sans"/>
              <a:buNone/>
              <a:defRPr sz="1100"/>
            </a:lvl7pPr>
            <a:lvl8pPr lvl="7" algn="ctr">
              <a:spcBef>
                <a:spcPts val="0"/>
              </a:spcBef>
              <a:spcAft>
                <a:spcPts val="0"/>
              </a:spcAft>
              <a:buSzPts val="1100"/>
              <a:buFont typeface="DM Sans"/>
              <a:buNone/>
              <a:defRPr sz="1100"/>
            </a:lvl8pPr>
            <a:lvl9pPr lvl="8" algn="ctr">
              <a:spcBef>
                <a:spcPts val="0"/>
              </a:spcBef>
              <a:spcAft>
                <a:spcPts val="0"/>
              </a:spcAft>
              <a:buSzPts val="1100"/>
              <a:buFont typeface="DM Sans"/>
              <a:buNone/>
              <a:defRPr sz="1100"/>
            </a:lvl9pPr>
          </a:lstStyle>
          <a:p/>
        </p:txBody>
      </p:sp>
      <p:sp>
        <p:nvSpPr>
          <p:cNvPr id="42" name="Google Shape;42;p5"/>
          <p:cNvSpPr txBox="1"/>
          <p:nvPr>
            <p:ph idx="7" type="subTitle"/>
          </p:nvPr>
        </p:nvSpPr>
        <p:spPr>
          <a:xfrm>
            <a:off x="2477850" y="4251700"/>
            <a:ext cx="1998300" cy="606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100"/>
              <a:buFont typeface="DM Sans"/>
              <a:buNone/>
              <a:defRPr sz="1100">
                <a:latin typeface="DM Sans"/>
                <a:ea typeface="DM Sans"/>
                <a:cs typeface="DM Sans"/>
                <a:sym typeface="DM Sans"/>
              </a:defRPr>
            </a:lvl1pPr>
            <a:lvl2pPr lvl="1" algn="ctr">
              <a:spcBef>
                <a:spcPts val="0"/>
              </a:spcBef>
              <a:spcAft>
                <a:spcPts val="0"/>
              </a:spcAft>
              <a:buSzPts val="1100"/>
              <a:buFont typeface="DM Sans"/>
              <a:buNone/>
              <a:defRPr sz="1100"/>
            </a:lvl2pPr>
            <a:lvl3pPr lvl="2" algn="ctr">
              <a:spcBef>
                <a:spcPts val="0"/>
              </a:spcBef>
              <a:spcAft>
                <a:spcPts val="0"/>
              </a:spcAft>
              <a:buSzPts val="1100"/>
              <a:buFont typeface="DM Sans"/>
              <a:buNone/>
              <a:defRPr sz="1100"/>
            </a:lvl3pPr>
            <a:lvl4pPr lvl="3" algn="ctr">
              <a:spcBef>
                <a:spcPts val="0"/>
              </a:spcBef>
              <a:spcAft>
                <a:spcPts val="0"/>
              </a:spcAft>
              <a:buSzPts val="1100"/>
              <a:buFont typeface="DM Sans"/>
              <a:buNone/>
              <a:defRPr sz="1100"/>
            </a:lvl4pPr>
            <a:lvl5pPr lvl="4" algn="ctr">
              <a:spcBef>
                <a:spcPts val="0"/>
              </a:spcBef>
              <a:spcAft>
                <a:spcPts val="0"/>
              </a:spcAft>
              <a:buSzPts val="1100"/>
              <a:buFont typeface="DM Sans"/>
              <a:buNone/>
              <a:defRPr sz="1100"/>
            </a:lvl5pPr>
            <a:lvl6pPr lvl="5" algn="ctr">
              <a:spcBef>
                <a:spcPts val="0"/>
              </a:spcBef>
              <a:spcAft>
                <a:spcPts val="0"/>
              </a:spcAft>
              <a:buSzPts val="1100"/>
              <a:buFont typeface="DM Sans"/>
              <a:buNone/>
              <a:defRPr sz="1100"/>
            </a:lvl6pPr>
            <a:lvl7pPr lvl="6" algn="ctr">
              <a:spcBef>
                <a:spcPts val="0"/>
              </a:spcBef>
              <a:spcAft>
                <a:spcPts val="0"/>
              </a:spcAft>
              <a:buSzPts val="1100"/>
              <a:buFont typeface="DM Sans"/>
              <a:buNone/>
              <a:defRPr sz="1100"/>
            </a:lvl7pPr>
            <a:lvl8pPr lvl="7" algn="ctr">
              <a:spcBef>
                <a:spcPts val="0"/>
              </a:spcBef>
              <a:spcAft>
                <a:spcPts val="0"/>
              </a:spcAft>
              <a:buSzPts val="1100"/>
              <a:buFont typeface="DM Sans"/>
              <a:buNone/>
              <a:defRPr sz="1100"/>
            </a:lvl8pPr>
            <a:lvl9pPr lvl="8" algn="ctr">
              <a:spcBef>
                <a:spcPts val="0"/>
              </a:spcBef>
              <a:spcAft>
                <a:spcPts val="0"/>
              </a:spcAft>
              <a:buSzPts val="1100"/>
              <a:buFont typeface="DM Sans"/>
              <a:buNone/>
              <a:defRPr sz="1100"/>
            </a:lvl9pPr>
          </a:lstStyle>
          <a:p/>
        </p:txBody>
      </p:sp>
      <p:sp>
        <p:nvSpPr>
          <p:cNvPr id="43" name="Google Shape;43;p5"/>
          <p:cNvSpPr txBox="1"/>
          <p:nvPr>
            <p:ph idx="8" type="subTitle"/>
          </p:nvPr>
        </p:nvSpPr>
        <p:spPr>
          <a:xfrm>
            <a:off x="4676663" y="4251700"/>
            <a:ext cx="1998300" cy="606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100"/>
              <a:buFont typeface="DM Sans"/>
              <a:buNone/>
              <a:defRPr sz="1100">
                <a:latin typeface="DM Sans"/>
                <a:ea typeface="DM Sans"/>
                <a:cs typeface="DM Sans"/>
                <a:sym typeface="DM Sans"/>
              </a:defRPr>
            </a:lvl1pPr>
            <a:lvl2pPr lvl="1" algn="ctr">
              <a:spcBef>
                <a:spcPts val="0"/>
              </a:spcBef>
              <a:spcAft>
                <a:spcPts val="0"/>
              </a:spcAft>
              <a:buSzPts val="1100"/>
              <a:buFont typeface="DM Sans"/>
              <a:buNone/>
              <a:defRPr sz="1100"/>
            </a:lvl2pPr>
            <a:lvl3pPr lvl="2" algn="ctr">
              <a:spcBef>
                <a:spcPts val="0"/>
              </a:spcBef>
              <a:spcAft>
                <a:spcPts val="0"/>
              </a:spcAft>
              <a:buSzPts val="1100"/>
              <a:buFont typeface="DM Sans"/>
              <a:buNone/>
              <a:defRPr sz="1100"/>
            </a:lvl3pPr>
            <a:lvl4pPr lvl="3" algn="ctr">
              <a:spcBef>
                <a:spcPts val="0"/>
              </a:spcBef>
              <a:spcAft>
                <a:spcPts val="0"/>
              </a:spcAft>
              <a:buSzPts val="1100"/>
              <a:buFont typeface="DM Sans"/>
              <a:buNone/>
              <a:defRPr sz="1100"/>
            </a:lvl4pPr>
            <a:lvl5pPr lvl="4" algn="ctr">
              <a:spcBef>
                <a:spcPts val="0"/>
              </a:spcBef>
              <a:spcAft>
                <a:spcPts val="0"/>
              </a:spcAft>
              <a:buSzPts val="1100"/>
              <a:buFont typeface="DM Sans"/>
              <a:buNone/>
              <a:defRPr sz="1100"/>
            </a:lvl5pPr>
            <a:lvl6pPr lvl="5" algn="ctr">
              <a:spcBef>
                <a:spcPts val="0"/>
              </a:spcBef>
              <a:spcAft>
                <a:spcPts val="0"/>
              </a:spcAft>
              <a:buSzPts val="1100"/>
              <a:buFont typeface="DM Sans"/>
              <a:buNone/>
              <a:defRPr sz="1100"/>
            </a:lvl6pPr>
            <a:lvl7pPr lvl="6" algn="ctr">
              <a:spcBef>
                <a:spcPts val="0"/>
              </a:spcBef>
              <a:spcAft>
                <a:spcPts val="0"/>
              </a:spcAft>
              <a:buSzPts val="1100"/>
              <a:buFont typeface="DM Sans"/>
              <a:buNone/>
              <a:defRPr sz="1100"/>
            </a:lvl7pPr>
            <a:lvl8pPr lvl="7" algn="ctr">
              <a:spcBef>
                <a:spcPts val="0"/>
              </a:spcBef>
              <a:spcAft>
                <a:spcPts val="0"/>
              </a:spcAft>
              <a:buSzPts val="1100"/>
              <a:buFont typeface="DM Sans"/>
              <a:buNone/>
              <a:defRPr sz="1100"/>
            </a:lvl8pPr>
            <a:lvl9pPr lvl="8" algn="ctr">
              <a:spcBef>
                <a:spcPts val="0"/>
              </a:spcBef>
              <a:spcAft>
                <a:spcPts val="0"/>
              </a:spcAft>
              <a:buSzPts val="1100"/>
              <a:buFont typeface="DM Sans"/>
              <a:buNone/>
              <a:defRPr sz="1100"/>
            </a:lvl9pPr>
          </a:lstStyle>
          <a:p/>
        </p:txBody>
      </p:sp>
      <p:sp>
        <p:nvSpPr>
          <p:cNvPr id="44" name="Google Shape;44;p5"/>
          <p:cNvSpPr txBox="1"/>
          <p:nvPr>
            <p:ph idx="9" type="subTitle"/>
          </p:nvPr>
        </p:nvSpPr>
        <p:spPr>
          <a:xfrm>
            <a:off x="6867588" y="4251700"/>
            <a:ext cx="1998300" cy="606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100"/>
              <a:buFont typeface="DM Sans"/>
              <a:buNone/>
              <a:defRPr sz="1100">
                <a:latin typeface="DM Sans"/>
                <a:ea typeface="DM Sans"/>
                <a:cs typeface="DM Sans"/>
                <a:sym typeface="DM Sans"/>
              </a:defRPr>
            </a:lvl1pPr>
            <a:lvl2pPr lvl="1" algn="ctr">
              <a:spcBef>
                <a:spcPts val="0"/>
              </a:spcBef>
              <a:spcAft>
                <a:spcPts val="0"/>
              </a:spcAft>
              <a:buSzPts val="1100"/>
              <a:buFont typeface="DM Sans"/>
              <a:buNone/>
              <a:defRPr sz="1100"/>
            </a:lvl2pPr>
            <a:lvl3pPr lvl="2" algn="ctr">
              <a:spcBef>
                <a:spcPts val="0"/>
              </a:spcBef>
              <a:spcAft>
                <a:spcPts val="0"/>
              </a:spcAft>
              <a:buSzPts val="1100"/>
              <a:buFont typeface="DM Sans"/>
              <a:buNone/>
              <a:defRPr sz="1100"/>
            </a:lvl3pPr>
            <a:lvl4pPr lvl="3" algn="ctr">
              <a:spcBef>
                <a:spcPts val="0"/>
              </a:spcBef>
              <a:spcAft>
                <a:spcPts val="0"/>
              </a:spcAft>
              <a:buSzPts val="1100"/>
              <a:buFont typeface="DM Sans"/>
              <a:buNone/>
              <a:defRPr sz="1100"/>
            </a:lvl4pPr>
            <a:lvl5pPr lvl="4" algn="ctr">
              <a:spcBef>
                <a:spcPts val="0"/>
              </a:spcBef>
              <a:spcAft>
                <a:spcPts val="0"/>
              </a:spcAft>
              <a:buSzPts val="1100"/>
              <a:buFont typeface="DM Sans"/>
              <a:buNone/>
              <a:defRPr sz="1100"/>
            </a:lvl5pPr>
            <a:lvl6pPr lvl="5" algn="ctr">
              <a:spcBef>
                <a:spcPts val="0"/>
              </a:spcBef>
              <a:spcAft>
                <a:spcPts val="0"/>
              </a:spcAft>
              <a:buSzPts val="1100"/>
              <a:buFont typeface="DM Sans"/>
              <a:buNone/>
              <a:defRPr sz="1100"/>
            </a:lvl6pPr>
            <a:lvl7pPr lvl="6" algn="ctr">
              <a:spcBef>
                <a:spcPts val="0"/>
              </a:spcBef>
              <a:spcAft>
                <a:spcPts val="0"/>
              </a:spcAft>
              <a:buSzPts val="1100"/>
              <a:buFont typeface="DM Sans"/>
              <a:buNone/>
              <a:defRPr sz="1100"/>
            </a:lvl7pPr>
            <a:lvl8pPr lvl="7" algn="ctr">
              <a:spcBef>
                <a:spcPts val="0"/>
              </a:spcBef>
              <a:spcAft>
                <a:spcPts val="0"/>
              </a:spcAft>
              <a:buSzPts val="1100"/>
              <a:buFont typeface="DM Sans"/>
              <a:buNone/>
              <a:defRPr sz="1100"/>
            </a:lvl8pPr>
            <a:lvl9pPr lvl="8" algn="ctr">
              <a:spcBef>
                <a:spcPts val="0"/>
              </a:spcBef>
              <a:spcAft>
                <a:spcPts val="0"/>
              </a:spcAft>
              <a:buSzPts val="1100"/>
              <a:buFont typeface="DM Sans"/>
              <a:buNone/>
              <a:defRPr sz="1100"/>
            </a:lvl9pPr>
          </a:lstStyle>
          <a:p/>
        </p:txBody>
      </p:sp>
      <p:sp>
        <p:nvSpPr>
          <p:cNvPr id="45" name="Google Shape;45;p5"/>
          <p:cNvSpPr/>
          <p:nvPr>
            <p:ph idx="13" type="pic"/>
          </p:nvPr>
        </p:nvSpPr>
        <p:spPr>
          <a:xfrm>
            <a:off x="2579800" y="1328875"/>
            <a:ext cx="1789200" cy="2277900"/>
          </a:xfrm>
          <a:prstGeom prst="ellipse">
            <a:avLst/>
          </a:prstGeom>
          <a:noFill/>
          <a:ln cap="flat" cmpd="sng" w="9525">
            <a:solidFill>
              <a:srgbClr val="000000"/>
            </a:solidFill>
            <a:prstDash val="solid"/>
            <a:round/>
            <a:headEnd len="sm" w="sm" type="none"/>
            <a:tailEnd len="sm" w="sm" type="none"/>
          </a:ln>
        </p:spPr>
      </p:sp>
      <p:sp>
        <p:nvSpPr>
          <p:cNvPr id="46" name="Google Shape;46;p5"/>
          <p:cNvSpPr/>
          <p:nvPr>
            <p:ph idx="14" type="pic"/>
          </p:nvPr>
        </p:nvSpPr>
        <p:spPr>
          <a:xfrm>
            <a:off x="4775975" y="1328875"/>
            <a:ext cx="1789200" cy="2277900"/>
          </a:xfrm>
          <a:prstGeom prst="ellipse">
            <a:avLst/>
          </a:prstGeom>
          <a:noFill/>
          <a:ln cap="flat" cmpd="sng" w="9525">
            <a:solidFill>
              <a:srgbClr val="000000"/>
            </a:solidFill>
            <a:prstDash val="solid"/>
            <a:round/>
            <a:headEnd len="sm" w="sm" type="none"/>
            <a:tailEnd len="sm" w="sm" type="none"/>
          </a:ln>
        </p:spPr>
      </p:sp>
      <p:sp>
        <p:nvSpPr>
          <p:cNvPr id="47" name="Google Shape;47;p5"/>
          <p:cNvSpPr/>
          <p:nvPr>
            <p:ph idx="15" type="pic"/>
          </p:nvPr>
        </p:nvSpPr>
        <p:spPr>
          <a:xfrm>
            <a:off x="6972150" y="1328875"/>
            <a:ext cx="1789200" cy="2277900"/>
          </a:xfrm>
          <a:prstGeom prst="ellipse">
            <a:avLst/>
          </a:prstGeom>
          <a:noFill/>
          <a:ln cap="flat" cmpd="sng" w="9525">
            <a:solidFill>
              <a:srgbClr val="000000"/>
            </a:solidFill>
            <a:prstDash val="solid"/>
            <a:round/>
            <a:headEnd len="sm" w="sm" type="none"/>
            <a:tailEnd len="sm" w="sm" type="none"/>
          </a:ln>
        </p:spPr>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35">
    <p:spTree>
      <p:nvGrpSpPr>
        <p:cNvPr id="333" name="Shape 333"/>
        <p:cNvGrpSpPr/>
        <p:nvPr/>
      </p:nvGrpSpPr>
      <p:grpSpPr>
        <a:xfrm>
          <a:off x="0" y="0"/>
          <a:ext cx="0" cy="0"/>
          <a:chOff x="0" y="0"/>
          <a:chExt cx="0" cy="0"/>
        </a:xfrm>
      </p:grpSpPr>
      <p:sp>
        <p:nvSpPr>
          <p:cNvPr id="334" name="Google Shape;334;p41"/>
          <p:cNvSpPr/>
          <p:nvPr>
            <p:ph idx="2" type="pic"/>
          </p:nvPr>
        </p:nvSpPr>
        <p:spPr>
          <a:xfrm>
            <a:off x="7186900" y="1350138"/>
            <a:ext cx="1685700" cy="3510600"/>
          </a:xfrm>
          <a:prstGeom prst="roundRect">
            <a:avLst>
              <a:gd fmla="val 9180" name="adj"/>
            </a:avLst>
          </a:prstGeom>
          <a:noFill/>
          <a:ln cap="flat" cmpd="sng" w="9525">
            <a:solidFill>
              <a:srgbClr val="000000"/>
            </a:solidFill>
            <a:prstDash val="solid"/>
            <a:round/>
            <a:headEnd len="sm" w="sm" type="none"/>
            <a:tailEnd len="sm" w="sm" type="none"/>
          </a:ln>
        </p:spPr>
      </p:sp>
      <p:sp>
        <p:nvSpPr>
          <p:cNvPr id="335" name="Google Shape;335;p41"/>
          <p:cNvSpPr/>
          <p:nvPr/>
        </p:nvSpPr>
        <p:spPr>
          <a:xfrm>
            <a:off x="273650" y="282688"/>
            <a:ext cx="8598900" cy="854400"/>
          </a:xfrm>
          <a:prstGeom prst="roundRect">
            <a:avLst>
              <a:gd fmla="val 25275"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sz="700"/>
          </a:p>
        </p:txBody>
      </p:sp>
      <p:sp>
        <p:nvSpPr>
          <p:cNvPr id="336" name="Google Shape;336;p41"/>
          <p:cNvSpPr txBox="1"/>
          <p:nvPr>
            <p:ph type="title"/>
          </p:nvPr>
        </p:nvSpPr>
        <p:spPr>
          <a:xfrm>
            <a:off x="271350" y="325027"/>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p:txBody>
      </p:sp>
      <p:sp>
        <p:nvSpPr>
          <p:cNvPr id="337" name="Google Shape;337;p41"/>
          <p:cNvSpPr/>
          <p:nvPr>
            <p:ph idx="3" type="pic"/>
          </p:nvPr>
        </p:nvSpPr>
        <p:spPr>
          <a:xfrm>
            <a:off x="273650" y="1350150"/>
            <a:ext cx="1636500" cy="1688400"/>
          </a:xfrm>
          <a:prstGeom prst="roundRect">
            <a:avLst>
              <a:gd fmla="val 9664" name="adj"/>
            </a:avLst>
          </a:prstGeom>
          <a:noFill/>
          <a:ln cap="flat" cmpd="sng" w="9525">
            <a:solidFill>
              <a:srgbClr val="000000"/>
            </a:solidFill>
            <a:prstDash val="solid"/>
            <a:round/>
            <a:headEnd len="sm" w="sm" type="none"/>
            <a:tailEnd len="sm" w="sm" type="none"/>
          </a:ln>
        </p:spPr>
      </p:sp>
      <p:sp>
        <p:nvSpPr>
          <p:cNvPr id="338" name="Google Shape;338;p41"/>
          <p:cNvSpPr/>
          <p:nvPr>
            <p:ph idx="4" type="pic"/>
          </p:nvPr>
        </p:nvSpPr>
        <p:spPr>
          <a:xfrm>
            <a:off x="1998688" y="1350150"/>
            <a:ext cx="1636500" cy="1688400"/>
          </a:xfrm>
          <a:prstGeom prst="roundRect">
            <a:avLst>
              <a:gd fmla="val 9664" name="adj"/>
            </a:avLst>
          </a:prstGeom>
          <a:noFill/>
          <a:ln cap="flat" cmpd="sng" w="9525">
            <a:solidFill>
              <a:srgbClr val="000000"/>
            </a:solidFill>
            <a:prstDash val="solid"/>
            <a:round/>
            <a:headEnd len="sm" w="sm" type="none"/>
            <a:tailEnd len="sm" w="sm" type="none"/>
          </a:ln>
        </p:spPr>
      </p:sp>
      <p:sp>
        <p:nvSpPr>
          <p:cNvPr id="339" name="Google Shape;339;p41"/>
          <p:cNvSpPr/>
          <p:nvPr>
            <p:ph idx="5" type="pic"/>
          </p:nvPr>
        </p:nvSpPr>
        <p:spPr>
          <a:xfrm>
            <a:off x="3723713" y="1350150"/>
            <a:ext cx="1636500" cy="1688400"/>
          </a:xfrm>
          <a:prstGeom prst="roundRect">
            <a:avLst>
              <a:gd fmla="val 9664" name="adj"/>
            </a:avLst>
          </a:prstGeom>
          <a:noFill/>
          <a:ln cap="flat" cmpd="sng" w="9525">
            <a:solidFill>
              <a:srgbClr val="000000"/>
            </a:solidFill>
            <a:prstDash val="solid"/>
            <a:round/>
            <a:headEnd len="sm" w="sm" type="none"/>
            <a:tailEnd len="sm" w="sm" type="none"/>
          </a:ln>
        </p:spPr>
      </p:sp>
      <p:sp>
        <p:nvSpPr>
          <p:cNvPr id="340" name="Google Shape;340;p41"/>
          <p:cNvSpPr/>
          <p:nvPr>
            <p:ph idx="6" type="pic"/>
          </p:nvPr>
        </p:nvSpPr>
        <p:spPr>
          <a:xfrm>
            <a:off x="5455300" y="1350150"/>
            <a:ext cx="1636500" cy="1688400"/>
          </a:xfrm>
          <a:prstGeom prst="roundRect">
            <a:avLst>
              <a:gd fmla="val 9664" name="adj"/>
            </a:avLst>
          </a:prstGeom>
          <a:noFill/>
          <a:ln cap="flat" cmpd="sng" w="9525">
            <a:solidFill>
              <a:srgbClr val="000000"/>
            </a:solidFill>
            <a:prstDash val="solid"/>
            <a:round/>
            <a:headEnd len="sm" w="sm" type="none"/>
            <a:tailEnd len="sm" w="sm" type="none"/>
          </a:ln>
        </p:spPr>
      </p:sp>
      <p:sp>
        <p:nvSpPr>
          <p:cNvPr id="341" name="Google Shape;341;p41"/>
          <p:cNvSpPr/>
          <p:nvPr>
            <p:ph idx="7" type="pic"/>
          </p:nvPr>
        </p:nvSpPr>
        <p:spPr>
          <a:xfrm>
            <a:off x="273650" y="3131825"/>
            <a:ext cx="1636500" cy="1728900"/>
          </a:xfrm>
          <a:prstGeom prst="roundRect">
            <a:avLst>
              <a:gd fmla="val 9664" name="adj"/>
            </a:avLst>
          </a:prstGeom>
          <a:noFill/>
          <a:ln cap="flat" cmpd="sng" w="9525">
            <a:solidFill>
              <a:srgbClr val="000000"/>
            </a:solidFill>
            <a:prstDash val="solid"/>
            <a:round/>
            <a:headEnd len="sm" w="sm" type="none"/>
            <a:tailEnd len="sm" w="sm" type="none"/>
          </a:ln>
        </p:spPr>
      </p:sp>
      <p:sp>
        <p:nvSpPr>
          <p:cNvPr id="342" name="Google Shape;342;p41"/>
          <p:cNvSpPr/>
          <p:nvPr>
            <p:ph idx="8" type="pic"/>
          </p:nvPr>
        </p:nvSpPr>
        <p:spPr>
          <a:xfrm>
            <a:off x="1998688" y="3131825"/>
            <a:ext cx="1636500" cy="1728900"/>
          </a:xfrm>
          <a:prstGeom prst="roundRect">
            <a:avLst>
              <a:gd fmla="val 9664" name="adj"/>
            </a:avLst>
          </a:prstGeom>
          <a:noFill/>
          <a:ln cap="flat" cmpd="sng" w="9525">
            <a:solidFill>
              <a:srgbClr val="000000"/>
            </a:solidFill>
            <a:prstDash val="solid"/>
            <a:round/>
            <a:headEnd len="sm" w="sm" type="none"/>
            <a:tailEnd len="sm" w="sm" type="none"/>
          </a:ln>
        </p:spPr>
      </p:sp>
      <p:sp>
        <p:nvSpPr>
          <p:cNvPr id="343" name="Google Shape;343;p41"/>
          <p:cNvSpPr/>
          <p:nvPr>
            <p:ph idx="9" type="pic"/>
          </p:nvPr>
        </p:nvSpPr>
        <p:spPr>
          <a:xfrm>
            <a:off x="3723713" y="3131825"/>
            <a:ext cx="1636500" cy="1728900"/>
          </a:xfrm>
          <a:prstGeom prst="roundRect">
            <a:avLst>
              <a:gd fmla="val 9664" name="adj"/>
            </a:avLst>
          </a:prstGeom>
          <a:noFill/>
          <a:ln cap="flat" cmpd="sng" w="9525">
            <a:solidFill>
              <a:srgbClr val="000000"/>
            </a:solidFill>
            <a:prstDash val="solid"/>
            <a:round/>
            <a:headEnd len="sm" w="sm" type="none"/>
            <a:tailEnd len="sm" w="sm" type="none"/>
          </a:ln>
        </p:spPr>
      </p:sp>
      <p:sp>
        <p:nvSpPr>
          <p:cNvPr id="344" name="Google Shape;344;p41"/>
          <p:cNvSpPr/>
          <p:nvPr>
            <p:ph idx="13" type="pic"/>
          </p:nvPr>
        </p:nvSpPr>
        <p:spPr>
          <a:xfrm>
            <a:off x="5455300" y="3131825"/>
            <a:ext cx="1636500" cy="1728900"/>
          </a:xfrm>
          <a:prstGeom prst="roundRect">
            <a:avLst>
              <a:gd fmla="val 9664" name="adj"/>
            </a:avLst>
          </a:prstGeom>
          <a:noFill/>
          <a:ln cap="flat" cmpd="sng" w="9525">
            <a:solidFill>
              <a:srgbClr val="000000"/>
            </a:solidFill>
            <a:prstDash val="solid"/>
            <a:round/>
            <a:headEnd len="sm" w="sm" type="none"/>
            <a:tailEnd len="sm" w="sm" type="none"/>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36">
    <p:spTree>
      <p:nvGrpSpPr>
        <p:cNvPr id="345" name="Shape 345"/>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346" name="Shape 346"/>
        <p:cNvGrpSpPr/>
        <p:nvPr/>
      </p:nvGrpSpPr>
      <p:grpSpPr>
        <a:xfrm>
          <a:off x="0" y="0"/>
          <a:ext cx="0" cy="0"/>
          <a:chOff x="0" y="0"/>
          <a:chExt cx="0" cy="0"/>
        </a:xfrm>
      </p:grpSpPr>
      <p:sp>
        <p:nvSpPr>
          <p:cNvPr id="347" name="Google Shape;347;p4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48" name="Google Shape;348;p4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349" name="Google Shape;349;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350" name="Shape 350"/>
        <p:cNvGrpSpPr/>
        <p:nvPr/>
      </p:nvGrpSpPr>
      <p:grpSpPr>
        <a:xfrm>
          <a:off x="0" y="0"/>
          <a:ext cx="0" cy="0"/>
          <a:chOff x="0" y="0"/>
          <a:chExt cx="0" cy="0"/>
        </a:xfrm>
      </p:grpSpPr>
      <p:sp>
        <p:nvSpPr>
          <p:cNvPr id="351" name="Google Shape;351;p4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52" name="Google Shape;352;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353" name="Shape 353"/>
        <p:cNvGrpSpPr/>
        <p:nvPr/>
      </p:nvGrpSpPr>
      <p:grpSpPr>
        <a:xfrm>
          <a:off x="0" y="0"/>
          <a:ext cx="0" cy="0"/>
          <a:chOff x="0" y="0"/>
          <a:chExt cx="0" cy="0"/>
        </a:xfrm>
      </p:grpSpPr>
      <p:sp>
        <p:nvSpPr>
          <p:cNvPr id="354" name="Google Shape;354;p4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55" name="Google Shape;355;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356" name="Google Shape;356;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357" name="Shape 357"/>
        <p:cNvGrpSpPr/>
        <p:nvPr/>
      </p:nvGrpSpPr>
      <p:grpSpPr>
        <a:xfrm>
          <a:off x="0" y="0"/>
          <a:ext cx="0" cy="0"/>
          <a:chOff x="0" y="0"/>
          <a:chExt cx="0" cy="0"/>
        </a:xfrm>
      </p:grpSpPr>
      <p:sp>
        <p:nvSpPr>
          <p:cNvPr id="358" name="Google Shape;358;p4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59" name="Google Shape;359;p4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0" name="Google Shape;360;p4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1" name="Google Shape;361;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362" name="Shape 362"/>
        <p:cNvGrpSpPr/>
        <p:nvPr/>
      </p:nvGrpSpPr>
      <p:grpSpPr>
        <a:xfrm>
          <a:off x="0" y="0"/>
          <a:ext cx="0" cy="0"/>
          <a:chOff x="0" y="0"/>
          <a:chExt cx="0" cy="0"/>
        </a:xfrm>
      </p:grpSpPr>
      <p:sp>
        <p:nvSpPr>
          <p:cNvPr id="363" name="Google Shape;363;p4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64" name="Google Shape;364;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365" name="Shape 365"/>
        <p:cNvGrpSpPr/>
        <p:nvPr/>
      </p:nvGrpSpPr>
      <p:grpSpPr>
        <a:xfrm>
          <a:off x="0" y="0"/>
          <a:ext cx="0" cy="0"/>
          <a:chOff x="0" y="0"/>
          <a:chExt cx="0" cy="0"/>
        </a:xfrm>
      </p:grpSpPr>
      <p:sp>
        <p:nvSpPr>
          <p:cNvPr id="366" name="Google Shape;366;p48"/>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7" name="Google Shape;367;p48"/>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8" name="Google Shape;368;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369" name="Shape 369"/>
        <p:cNvGrpSpPr/>
        <p:nvPr/>
      </p:nvGrpSpPr>
      <p:grpSpPr>
        <a:xfrm>
          <a:off x="0" y="0"/>
          <a:ext cx="0" cy="0"/>
          <a:chOff x="0" y="0"/>
          <a:chExt cx="0" cy="0"/>
        </a:xfrm>
      </p:grpSpPr>
      <p:sp>
        <p:nvSpPr>
          <p:cNvPr id="370" name="Google Shape;370;p49"/>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1" name="Google Shape;371;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372" name="Shape 372"/>
        <p:cNvGrpSpPr/>
        <p:nvPr/>
      </p:nvGrpSpPr>
      <p:grpSpPr>
        <a:xfrm>
          <a:off x="0" y="0"/>
          <a:ext cx="0" cy="0"/>
          <a:chOff x="0" y="0"/>
          <a:chExt cx="0" cy="0"/>
        </a:xfrm>
      </p:grpSpPr>
      <p:sp>
        <p:nvSpPr>
          <p:cNvPr id="373" name="Google Shape;373;p5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0"/>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75" name="Google Shape;375;p50"/>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376" name="Google Shape;376;p50"/>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377" name="Google Shape;377;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3">
    <p:spTree>
      <p:nvGrpSpPr>
        <p:cNvPr id="48" name="Shape 48"/>
        <p:cNvGrpSpPr/>
        <p:nvPr/>
      </p:nvGrpSpPr>
      <p:grpSpPr>
        <a:xfrm>
          <a:off x="0" y="0"/>
          <a:ext cx="0" cy="0"/>
          <a:chOff x="0" y="0"/>
          <a:chExt cx="0" cy="0"/>
        </a:xfrm>
      </p:grpSpPr>
      <p:sp>
        <p:nvSpPr>
          <p:cNvPr id="49" name="Google Shape;49;p6"/>
          <p:cNvSpPr/>
          <p:nvPr/>
        </p:nvSpPr>
        <p:spPr>
          <a:xfrm>
            <a:off x="274950" y="284775"/>
            <a:ext cx="8598900" cy="854400"/>
          </a:xfrm>
          <a:prstGeom prst="roundRect">
            <a:avLst>
              <a:gd fmla="val 25275"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a:p>
        </p:txBody>
      </p:sp>
      <p:sp>
        <p:nvSpPr>
          <p:cNvPr id="50" name="Google Shape;50;p6"/>
          <p:cNvSpPr/>
          <p:nvPr/>
        </p:nvSpPr>
        <p:spPr>
          <a:xfrm>
            <a:off x="1655875" y="1348125"/>
            <a:ext cx="7218000" cy="543300"/>
          </a:xfrm>
          <a:prstGeom prst="roundRect">
            <a:avLst>
              <a:gd fmla="val 32052"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200">
              <a:latin typeface="DM Sans Light"/>
              <a:ea typeface="DM Sans Light"/>
              <a:cs typeface="DM Sans Light"/>
              <a:sym typeface="DM Sans Light"/>
            </a:endParaRPr>
          </a:p>
        </p:txBody>
      </p:sp>
      <p:sp>
        <p:nvSpPr>
          <p:cNvPr id="51" name="Google Shape;51;p6"/>
          <p:cNvSpPr/>
          <p:nvPr/>
        </p:nvSpPr>
        <p:spPr>
          <a:xfrm>
            <a:off x="1655875" y="2100369"/>
            <a:ext cx="7218000" cy="543300"/>
          </a:xfrm>
          <a:prstGeom prst="roundRect">
            <a:avLst>
              <a:gd fmla="val 32052"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200">
              <a:latin typeface="DM Sans Light"/>
              <a:ea typeface="DM Sans Light"/>
              <a:cs typeface="DM Sans Light"/>
              <a:sym typeface="DM Sans Light"/>
            </a:endParaRPr>
          </a:p>
        </p:txBody>
      </p:sp>
      <p:sp>
        <p:nvSpPr>
          <p:cNvPr id="52" name="Google Shape;52;p6"/>
          <p:cNvSpPr/>
          <p:nvPr/>
        </p:nvSpPr>
        <p:spPr>
          <a:xfrm>
            <a:off x="1655875" y="2837025"/>
            <a:ext cx="7218000" cy="543300"/>
          </a:xfrm>
          <a:prstGeom prst="roundRect">
            <a:avLst>
              <a:gd fmla="val 32052"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2200">
              <a:solidFill>
                <a:schemeClr val="dk1"/>
              </a:solidFill>
              <a:latin typeface="DM Sans Light"/>
              <a:ea typeface="DM Sans Light"/>
              <a:cs typeface="DM Sans Light"/>
              <a:sym typeface="DM Sans Light"/>
            </a:endParaRPr>
          </a:p>
        </p:txBody>
      </p:sp>
      <p:sp>
        <p:nvSpPr>
          <p:cNvPr id="53" name="Google Shape;53;p6"/>
          <p:cNvSpPr/>
          <p:nvPr/>
        </p:nvSpPr>
        <p:spPr>
          <a:xfrm>
            <a:off x="1655875" y="3573669"/>
            <a:ext cx="7218000" cy="543300"/>
          </a:xfrm>
          <a:prstGeom prst="roundRect">
            <a:avLst>
              <a:gd fmla="val 32052"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2200">
              <a:solidFill>
                <a:schemeClr val="dk1"/>
              </a:solidFill>
              <a:latin typeface="DM Sans Light"/>
              <a:ea typeface="DM Sans Light"/>
              <a:cs typeface="DM Sans Light"/>
              <a:sym typeface="DM Sans Light"/>
            </a:endParaRPr>
          </a:p>
        </p:txBody>
      </p:sp>
      <p:sp>
        <p:nvSpPr>
          <p:cNvPr id="54" name="Google Shape;54;p6"/>
          <p:cNvSpPr/>
          <p:nvPr/>
        </p:nvSpPr>
        <p:spPr>
          <a:xfrm>
            <a:off x="1655875" y="4315525"/>
            <a:ext cx="7218000" cy="543300"/>
          </a:xfrm>
          <a:prstGeom prst="roundRect">
            <a:avLst>
              <a:gd fmla="val 32052"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200">
              <a:latin typeface="DM Sans Light"/>
              <a:ea typeface="DM Sans Light"/>
              <a:cs typeface="DM Sans Light"/>
              <a:sym typeface="DM Sans Light"/>
            </a:endParaRPr>
          </a:p>
        </p:txBody>
      </p:sp>
      <p:sp>
        <p:nvSpPr>
          <p:cNvPr id="55" name="Google Shape;55;p6"/>
          <p:cNvSpPr/>
          <p:nvPr/>
        </p:nvSpPr>
        <p:spPr>
          <a:xfrm>
            <a:off x="274950" y="1348075"/>
            <a:ext cx="1197900" cy="5433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37150">
            <a:noAutofit/>
          </a:bodyPr>
          <a:lstStyle/>
          <a:p>
            <a:pPr indent="0" lvl="0" marL="0" rtl="0" algn="ctr">
              <a:lnSpc>
                <a:spcPct val="90000"/>
              </a:lnSpc>
              <a:spcBef>
                <a:spcPts val="0"/>
              </a:spcBef>
              <a:spcAft>
                <a:spcPts val="0"/>
              </a:spcAft>
              <a:buClr>
                <a:schemeClr val="dk1"/>
              </a:buClr>
              <a:buSzPts val="1100"/>
              <a:buNone/>
            </a:pPr>
            <a:r>
              <a:t/>
            </a:r>
            <a:endParaRPr sz="100"/>
          </a:p>
        </p:txBody>
      </p:sp>
      <p:sp>
        <p:nvSpPr>
          <p:cNvPr id="56" name="Google Shape;56;p6"/>
          <p:cNvSpPr/>
          <p:nvPr/>
        </p:nvSpPr>
        <p:spPr>
          <a:xfrm>
            <a:off x="274950" y="2092550"/>
            <a:ext cx="1197900" cy="5433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37150">
            <a:noAutofit/>
          </a:bodyPr>
          <a:lstStyle/>
          <a:p>
            <a:pPr indent="0" lvl="0" marL="0" rtl="0" algn="l">
              <a:lnSpc>
                <a:spcPct val="90000"/>
              </a:lnSpc>
              <a:spcBef>
                <a:spcPts val="0"/>
              </a:spcBef>
              <a:spcAft>
                <a:spcPts val="0"/>
              </a:spcAft>
              <a:buNone/>
            </a:pPr>
            <a:r>
              <a:t/>
            </a:r>
            <a:endParaRPr sz="100"/>
          </a:p>
        </p:txBody>
      </p:sp>
      <p:sp>
        <p:nvSpPr>
          <p:cNvPr id="57" name="Google Shape;57;p6"/>
          <p:cNvSpPr/>
          <p:nvPr/>
        </p:nvSpPr>
        <p:spPr>
          <a:xfrm>
            <a:off x="274950" y="2837025"/>
            <a:ext cx="1197900" cy="5433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37150">
            <a:noAutofit/>
          </a:bodyPr>
          <a:lstStyle/>
          <a:p>
            <a:pPr indent="0" lvl="0" marL="0" rtl="0" algn="l">
              <a:lnSpc>
                <a:spcPct val="90000"/>
              </a:lnSpc>
              <a:spcBef>
                <a:spcPts val="0"/>
              </a:spcBef>
              <a:spcAft>
                <a:spcPts val="0"/>
              </a:spcAft>
              <a:buNone/>
            </a:pPr>
            <a:r>
              <a:t/>
            </a:r>
            <a:endParaRPr sz="100"/>
          </a:p>
        </p:txBody>
      </p:sp>
      <p:sp>
        <p:nvSpPr>
          <p:cNvPr id="58" name="Google Shape;58;p6"/>
          <p:cNvSpPr/>
          <p:nvPr/>
        </p:nvSpPr>
        <p:spPr>
          <a:xfrm>
            <a:off x="274950" y="3573675"/>
            <a:ext cx="1197900" cy="5433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37150">
            <a:noAutofit/>
          </a:bodyPr>
          <a:lstStyle/>
          <a:p>
            <a:pPr indent="0" lvl="0" marL="0" rtl="0" algn="ctr">
              <a:lnSpc>
                <a:spcPct val="90000"/>
              </a:lnSpc>
              <a:spcBef>
                <a:spcPts val="0"/>
              </a:spcBef>
              <a:spcAft>
                <a:spcPts val="0"/>
              </a:spcAft>
              <a:buNone/>
            </a:pPr>
            <a:r>
              <a:t/>
            </a:r>
            <a:endParaRPr sz="100"/>
          </a:p>
        </p:txBody>
      </p:sp>
      <p:sp>
        <p:nvSpPr>
          <p:cNvPr id="59" name="Google Shape;59;p6"/>
          <p:cNvSpPr/>
          <p:nvPr/>
        </p:nvSpPr>
        <p:spPr>
          <a:xfrm>
            <a:off x="274950" y="4310325"/>
            <a:ext cx="1197900" cy="5433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37150">
            <a:noAutofit/>
          </a:bodyPr>
          <a:lstStyle/>
          <a:p>
            <a:pPr indent="0" lvl="0" marL="0" rtl="0" algn="ctr">
              <a:lnSpc>
                <a:spcPct val="90000"/>
              </a:lnSpc>
              <a:spcBef>
                <a:spcPts val="0"/>
              </a:spcBef>
              <a:spcAft>
                <a:spcPts val="0"/>
              </a:spcAft>
              <a:buNone/>
            </a:pPr>
            <a:r>
              <a:t/>
            </a:r>
            <a:endParaRPr sz="100"/>
          </a:p>
        </p:txBody>
      </p:sp>
      <p:sp>
        <p:nvSpPr>
          <p:cNvPr id="60" name="Google Shape;60;p6"/>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p:txBody>
      </p:sp>
      <p:sp>
        <p:nvSpPr>
          <p:cNvPr id="61" name="Google Shape;61;p6"/>
          <p:cNvSpPr txBox="1"/>
          <p:nvPr>
            <p:ph idx="1" type="subTitle"/>
          </p:nvPr>
        </p:nvSpPr>
        <p:spPr>
          <a:xfrm>
            <a:off x="1655875" y="1348075"/>
            <a:ext cx="7218000" cy="543300"/>
          </a:xfrm>
          <a:prstGeom prst="rect">
            <a:avLst/>
          </a:prstGeom>
        </p:spPr>
        <p:txBody>
          <a:bodyPr anchorCtr="0" anchor="ctr" bIns="91425" lIns="91425" spcFirstLastPara="1" rIns="91425" wrap="square" tIns="91425">
            <a:noAutofit/>
          </a:bodyPr>
          <a:lstStyle>
            <a:lvl1pPr lvl="0" algn="ctr">
              <a:spcBef>
                <a:spcPts val="0"/>
              </a:spcBef>
              <a:spcAft>
                <a:spcPts val="0"/>
              </a:spcAft>
              <a:buSzPts val="2200"/>
              <a:buNone/>
              <a:defRPr sz="2200"/>
            </a:lvl1pPr>
            <a:lvl2pPr lvl="1">
              <a:spcBef>
                <a:spcPts val="0"/>
              </a:spcBef>
              <a:spcAft>
                <a:spcPts val="0"/>
              </a:spcAft>
              <a:buSzPts val="2200"/>
              <a:buFont typeface="DM Sans Light"/>
              <a:buNone/>
              <a:defRPr sz="2200">
                <a:latin typeface="DM Sans Light"/>
                <a:ea typeface="DM Sans Light"/>
                <a:cs typeface="DM Sans Light"/>
                <a:sym typeface="DM Sans Light"/>
              </a:defRPr>
            </a:lvl2pPr>
            <a:lvl3pPr lvl="2">
              <a:spcBef>
                <a:spcPts val="0"/>
              </a:spcBef>
              <a:spcAft>
                <a:spcPts val="0"/>
              </a:spcAft>
              <a:buSzPts val="2200"/>
              <a:buFont typeface="DM Sans Light"/>
              <a:buNone/>
              <a:defRPr sz="2200">
                <a:latin typeface="DM Sans Light"/>
                <a:ea typeface="DM Sans Light"/>
                <a:cs typeface="DM Sans Light"/>
                <a:sym typeface="DM Sans Light"/>
              </a:defRPr>
            </a:lvl3pPr>
            <a:lvl4pPr lvl="3">
              <a:spcBef>
                <a:spcPts val="0"/>
              </a:spcBef>
              <a:spcAft>
                <a:spcPts val="0"/>
              </a:spcAft>
              <a:buSzPts val="2200"/>
              <a:buFont typeface="DM Sans Light"/>
              <a:buNone/>
              <a:defRPr sz="2200">
                <a:latin typeface="DM Sans Light"/>
                <a:ea typeface="DM Sans Light"/>
                <a:cs typeface="DM Sans Light"/>
                <a:sym typeface="DM Sans Light"/>
              </a:defRPr>
            </a:lvl4pPr>
            <a:lvl5pPr lvl="4">
              <a:spcBef>
                <a:spcPts val="0"/>
              </a:spcBef>
              <a:spcAft>
                <a:spcPts val="0"/>
              </a:spcAft>
              <a:buSzPts val="2200"/>
              <a:buFont typeface="DM Sans Light"/>
              <a:buNone/>
              <a:defRPr sz="2200">
                <a:latin typeface="DM Sans Light"/>
                <a:ea typeface="DM Sans Light"/>
                <a:cs typeface="DM Sans Light"/>
                <a:sym typeface="DM Sans Light"/>
              </a:defRPr>
            </a:lvl5pPr>
            <a:lvl6pPr lvl="5">
              <a:spcBef>
                <a:spcPts val="0"/>
              </a:spcBef>
              <a:spcAft>
                <a:spcPts val="0"/>
              </a:spcAft>
              <a:buSzPts val="2200"/>
              <a:buFont typeface="DM Sans Light"/>
              <a:buNone/>
              <a:defRPr sz="2200">
                <a:latin typeface="DM Sans Light"/>
                <a:ea typeface="DM Sans Light"/>
                <a:cs typeface="DM Sans Light"/>
                <a:sym typeface="DM Sans Light"/>
              </a:defRPr>
            </a:lvl6pPr>
            <a:lvl7pPr lvl="6">
              <a:spcBef>
                <a:spcPts val="0"/>
              </a:spcBef>
              <a:spcAft>
                <a:spcPts val="0"/>
              </a:spcAft>
              <a:buSzPts val="2200"/>
              <a:buFont typeface="DM Sans Light"/>
              <a:buNone/>
              <a:defRPr sz="2200">
                <a:latin typeface="DM Sans Light"/>
                <a:ea typeface="DM Sans Light"/>
                <a:cs typeface="DM Sans Light"/>
                <a:sym typeface="DM Sans Light"/>
              </a:defRPr>
            </a:lvl7pPr>
            <a:lvl8pPr lvl="7">
              <a:spcBef>
                <a:spcPts val="0"/>
              </a:spcBef>
              <a:spcAft>
                <a:spcPts val="0"/>
              </a:spcAft>
              <a:buSzPts val="2200"/>
              <a:buFont typeface="DM Sans Light"/>
              <a:buNone/>
              <a:defRPr sz="2200">
                <a:latin typeface="DM Sans Light"/>
                <a:ea typeface="DM Sans Light"/>
                <a:cs typeface="DM Sans Light"/>
                <a:sym typeface="DM Sans Light"/>
              </a:defRPr>
            </a:lvl8pPr>
            <a:lvl9pPr lvl="8">
              <a:spcBef>
                <a:spcPts val="0"/>
              </a:spcBef>
              <a:spcAft>
                <a:spcPts val="0"/>
              </a:spcAft>
              <a:buSzPts val="2200"/>
              <a:buFont typeface="DM Sans Light"/>
              <a:buNone/>
              <a:defRPr sz="2200">
                <a:latin typeface="DM Sans Light"/>
                <a:ea typeface="DM Sans Light"/>
                <a:cs typeface="DM Sans Light"/>
                <a:sym typeface="DM Sans Light"/>
              </a:defRPr>
            </a:lvl9pPr>
          </a:lstStyle>
          <a:p/>
        </p:txBody>
      </p:sp>
      <p:sp>
        <p:nvSpPr>
          <p:cNvPr id="62" name="Google Shape;62;p6"/>
          <p:cNvSpPr txBox="1"/>
          <p:nvPr>
            <p:ph idx="2" type="subTitle"/>
          </p:nvPr>
        </p:nvSpPr>
        <p:spPr>
          <a:xfrm>
            <a:off x="1655875" y="2092550"/>
            <a:ext cx="7218000" cy="543300"/>
          </a:xfrm>
          <a:prstGeom prst="rect">
            <a:avLst/>
          </a:prstGeom>
        </p:spPr>
        <p:txBody>
          <a:bodyPr anchorCtr="0" anchor="ctr" bIns="91425" lIns="91425" spcFirstLastPara="1" rIns="91425" wrap="square" tIns="91425">
            <a:noAutofit/>
          </a:bodyPr>
          <a:lstStyle>
            <a:lvl1pPr lvl="0" algn="ctr">
              <a:spcBef>
                <a:spcPts val="0"/>
              </a:spcBef>
              <a:spcAft>
                <a:spcPts val="0"/>
              </a:spcAft>
              <a:buSzPts val="2200"/>
              <a:buNone/>
              <a:defRPr sz="2200"/>
            </a:lvl1pPr>
            <a:lvl2pPr lvl="1">
              <a:spcBef>
                <a:spcPts val="0"/>
              </a:spcBef>
              <a:spcAft>
                <a:spcPts val="0"/>
              </a:spcAft>
              <a:buSzPts val="2200"/>
              <a:buFont typeface="DM Sans Light"/>
              <a:buNone/>
              <a:defRPr sz="2200">
                <a:latin typeface="DM Sans Light"/>
                <a:ea typeface="DM Sans Light"/>
                <a:cs typeface="DM Sans Light"/>
                <a:sym typeface="DM Sans Light"/>
              </a:defRPr>
            </a:lvl2pPr>
            <a:lvl3pPr lvl="2">
              <a:spcBef>
                <a:spcPts val="0"/>
              </a:spcBef>
              <a:spcAft>
                <a:spcPts val="0"/>
              </a:spcAft>
              <a:buSzPts val="2200"/>
              <a:buFont typeface="DM Sans Light"/>
              <a:buNone/>
              <a:defRPr sz="2200">
                <a:latin typeface="DM Sans Light"/>
                <a:ea typeface="DM Sans Light"/>
                <a:cs typeface="DM Sans Light"/>
                <a:sym typeface="DM Sans Light"/>
              </a:defRPr>
            </a:lvl3pPr>
            <a:lvl4pPr lvl="3">
              <a:spcBef>
                <a:spcPts val="0"/>
              </a:spcBef>
              <a:spcAft>
                <a:spcPts val="0"/>
              </a:spcAft>
              <a:buSzPts val="2200"/>
              <a:buFont typeface="DM Sans Light"/>
              <a:buNone/>
              <a:defRPr sz="2200">
                <a:latin typeface="DM Sans Light"/>
                <a:ea typeface="DM Sans Light"/>
                <a:cs typeface="DM Sans Light"/>
                <a:sym typeface="DM Sans Light"/>
              </a:defRPr>
            </a:lvl4pPr>
            <a:lvl5pPr lvl="4">
              <a:spcBef>
                <a:spcPts val="0"/>
              </a:spcBef>
              <a:spcAft>
                <a:spcPts val="0"/>
              </a:spcAft>
              <a:buSzPts val="2200"/>
              <a:buFont typeface="DM Sans Light"/>
              <a:buNone/>
              <a:defRPr sz="2200">
                <a:latin typeface="DM Sans Light"/>
                <a:ea typeface="DM Sans Light"/>
                <a:cs typeface="DM Sans Light"/>
                <a:sym typeface="DM Sans Light"/>
              </a:defRPr>
            </a:lvl5pPr>
            <a:lvl6pPr lvl="5">
              <a:spcBef>
                <a:spcPts val="0"/>
              </a:spcBef>
              <a:spcAft>
                <a:spcPts val="0"/>
              </a:spcAft>
              <a:buSzPts val="2200"/>
              <a:buFont typeface="DM Sans Light"/>
              <a:buNone/>
              <a:defRPr sz="2200">
                <a:latin typeface="DM Sans Light"/>
                <a:ea typeface="DM Sans Light"/>
                <a:cs typeface="DM Sans Light"/>
                <a:sym typeface="DM Sans Light"/>
              </a:defRPr>
            </a:lvl6pPr>
            <a:lvl7pPr lvl="6">
              <a:spcBef>
                <a:spcPts val="0"/>
              </a:spcBef>
              <a:spcAft>
                <a:spcPts val="0"/>
              </a:spcAft>
              <a:buSzPts val="2200"/>
              <a:buFont typeface="DM Sans Light"/>
              <a:buNone/>
              <a:defRPr sz="2200">
                <a:latin typeface="DM Sans Light"/>
                <a:ea typeface="DM Sans Light"/>
                <a:cs typeface="DM Sans Light"/>
                <a:sym typeface="DM Sans Light"/>
              </a:defRPr>
            </a:lvl7pPr>
            <a:lvl8pPr lvl="7">
              <a:spcBef>
                <a:spcPts val="0"/>
              </a:spcBef>
              <a:spcAft>
                <a:spcPts val="0"/>
              </a:spcAft>
              <a:buSzPts val="2200"/>
              <a:buFont typeface="DM Sans Light"/>
              <a:buNone/>
              <a:defRPr sz="2200">
                <a:latin typeface="DM Sans Light"/>
                <a:ea typeface="DM Sans Light"/>
                <a:cs typeface="DM Sans Light"/>
                <a:sym typeface="DM Sans Light"/>
              </a:defRPr>
            </a:lvl8pPr>
            <a:lvl9pPr lvl="8">
              <a:spcBef>
                <a:spcPts val="0"/>
              </a:spcBef>
              <a:spcAft>
                <a:spcPts val="0"/>
              </a:spcAft>
              <a:buSzPts val="2200"/>
              <a:buFont typeface="DM Sans Light"/>
              <a:buNone/>
              <a:defRPr sz="2200">
                <a:latin typeface="DM Sans Light"/>
                <a:ea typeface="DM Sans Light"/>
                <a:cs typeface="DM Sans Light"/>
                <a:sym typeface="DM Sans Light"/>
              </a:defRPr>
            </a:lvl9pPr>
          </a:lstStyle>
          <a:p/>
        </p:txBody>
      </p:sp>
      <p:sp>
        <p:nvSpPr>
          <p:cNvPr id="63" name="Google Shape;63;p6"/>
          <p:cNvSpPr txBox="1"/>
          <p:nvPr>
            <p:ph idx="3" type="subTitle"/>
          </p:nvPr>
        </p:nvSpPr>
        <p:spPr>
          <a:xfrm>
            <a:off x="1655875" y="2837025"/>
            <a:ext cx="7218000" cy="543300"/>
          </a:xfrm>
          <a:prstGeom prst="rect">
            <a:avLst/>
          </a:prstGeom>
        </p:spPr>
        <p:txBody>
          <a:bodyPr anchorCtr="0" anchor="ctr" bIns="91425" lIns="91425" spcFirstLastPara="1" rIns="91425" wrap="square" tIns="91425">
            <a:noAutofit/>
          </a:bodyPr>
          <a:lstStyle>
            <a:lvl1pPr lvl="0" algn="ctr">
              <a:spcBef>
                <a:spcPts val="0"/>
              </a:spcBef>
              <a:spcAft>
                <a:spcPts val="0"/>
              </a:spcAft>
              <a:buSzPts val="2200"/>
              <a:buNone/>
              <a:defRPr sz="2200"/>
            </a:lvl1pPr>
            <a:lvl2pPr lvl="1">
              <a:spcBef>
                <a:spcPts val="0"/>
              </a:spcBef>
              <a:spcAft>
                <a:spcPts val="0"/>
              </a:spcAft>
              <a:buSzPts val="2200"/>
              <a:buFont typeface="DM Sans Light"/>
              <a:buNone/>
              <a:defRPr sz="2200">
                <a:latin typeface="DM Sans Light"/>
                <a:ea typeface="DM Sans Light"/>
                <a:cs typeface="DM Sans Light"/>
                <a:sym typeface="DM Sans Light"/>
              </a:defRPr>
            </a:lvl2pPr>
            <a:lvl3pPr lvl="2">
              <a:spcBef>
                <a:spcPts val="0"/>
              </a:spcBef>
              <a:spcAft>
                <a:spcPts val="0"/>
              </a:spcAft>
              <a:buSzPts val="2200"/>
              <a:buFont typeface="DM Sans Light"/>
              <a:buNone/>
              <a:defRPr sz="2200">
                <a:latin typeface="DM Sans Light"/>
                <a:ea typeface="DM Sans Light"/>
                <a:cs typeface="DM Sans Light"/>
                <a:sym typeface="DM Sans Light"/>
              </a:defRPr>
            </a:lvl3pPr>
            <a:lvl4pPr lvl="3">
              <a:spcBef>
                <a:spcPts val="0"/>
              </a:spcBef>
              <a:spcAft>
                <a:spcPts val="0"/>
              </a:spcAft>
              <a:buSzPts val="2200"/>
              <a:buFont typeface="DM Sans Light"/>
              <a:buNone/>
              <a:defRPr sz="2200">
                <a:latin typeface="DM Sans Light"/>
                <a:ea typeface="DM Sans Light"/>
                <a:cs typeface="DM Sans Light"/>
                <a:sym typeface="DM Sans Light"/>
              </a:defRPr>
            </a:lvl4pPr>
            <a:lvl5pPr lvl="4">
              <a:spcBef>
                <a:spcPts val="0"/>
              </a:spcBef>
              <a:spcAft>
                <a:spcPts val="0"/>
              </a:spcAft>
              <a:buSzPts val="2200"/>
              <a:buFont typeface="DM Sans Light"/>
              <a:buNone/>
              <a:defRPr sz="2200">
                <a:latin typeface="DM Sans Light"/>
                <a:ea typeface="DM Sans Light"/>
                <a:cs typeface="DM Sans Light"/>
                <a:sym typeface="DM Sans Light"/>
              </a:defRPr>
            </a:lvl5pPr>
            <a:lvl6pPr lvl="5">
              <a:spcBef>
                <a:spcPts val="0"/>
              </a:spcBef>
              <a:spcAft>
                <a:spcPts val="0"/>
              </a:spcAft>
              <a:buSzPts val="2200"/>
              <a:buFont typeface="DM Sans Light"/>
              <a:buNone/>
              <a:defRPr sz="2200">
                <a:latin typeface="DM Sans Light"/>
                <a:ea typeface="DM Sans Light"/>
                <a:cs typeface="DM Sans Light"/>
                <a:sym typeface="DM Sans Light"/>
              </a:defRPr>
            </a:lvl6pPr>
            <a:lvl7pPr lvl="6">
              <a:spcBef>
                <a:spcPts val="0"/>
              </a:spcBef>
              <a:spcAft>
                <a:spcPts val="0"/>
              </a:spcAft>
              <a:buSzPts val="2200"/>
              <a:buFont typeface="DM Sans Light"/>
              <a:buNone/>
              <a:defRPr sz="2200">
                <a:latin typeface="DM Sans Light"/>
                <a:ea typeface="DM Sans Light"/>
                <a:cs typeface="DM Sans Light"/>
                <a:sym typeface="DM Sans Light"/>
              </a:defRPr>
            </a:lvl7pPr>
            <a:lvl8pPr lvl="7">
              <a:spcBef>
                <a:spcPts val="0"/>
              </a:spcBef>
              <a:spcAft>
                <a:spcPts val="0"/>
              </a:spcAft>
              <a:buSzPts val="2200"/>
              <a:buFont typeface="DM Sans Light"/>
              <a:buNone/>
              <a:defRPr sz="2200">
                <a:latin typeface="DM Sans Light"/>
                <a:ea typeface="DM Sans Light"/>
                <a:cs typeface="DM Sans Light"/>
                <a:sym typeface="DM Sans Light"/>
              </a:defRPr>
            </a:lvl8pPr>
            <a:lvl9pPr lvl="8">
              <a:spcBef>
                <a:spcPts val="0"/>
              </a:spcBef>
              <a:spcAft>
                <a:spcPts val="0"/>
              </a:spcAft>
              <a:buSzPts val="2200"/>
              <a:buFont typeface="DM Sans Light"/>
              <a:buNone/>
              <a:defRPr sz="2200">
                <a:latin typeface="DM Sans Light"/>
                <a:ea typeface="DM Sans Light"/>
                <a:cs typeface="DM Sans Light"/>
                <a:sym typeface="DM Sans Light"/>
              </a:defRPr>
            </a:lvl9pPr>
          </a:lstStyle>
          <a:p/>
        </p:txBody>
      </p:sp>
      <p:sp>
        <p:nvSpPr>
          <p:cNvPr id="64" name="Google Shape;64;p6"/>
          <p:cNvSpPr txBox="1"/>
          <p:nvPr>
            <p:ph idx="4" type="subTitle"/>
          </p:nvPr>
        </p:nvSpPr>
        <p:spPr>
          <a:xfrm>
            <a:off x="1655875" y="3576275"/>
            <a:ext cx="7218000" cy="543300"/>
          </a:xfrm>
          <a:prstGeom prst="rect">
            <a:avLst/>
          </a:prstGeom>
        </p:spPr>
        <p:txBody>
          <a:bodyPr anchorCtr="0" anchor="ctr" bIns="91425" lIns="91425" spcFirstLastPara="1" rIns="91425" wrap="square" tIns="91425">
            <a:noAutofit/>
          </a:bodyPr>
          <a:lstStyle>
            <a:lvl1pPr lvl="0" algn="ctr">
              <a:spcBef>
                <a:spcPts val="0"/>
              </a:spcBef>
              <a:spcAft>
                <a:spcPts val="0"/>
              </a:spcAft>
              <a:buSzPts val="2200"/>
              <a:buNone/>
              <a:defRPr sz="2200"/>
            </a:lvl1pPr>
            <a:lvl2pPr lvl="1">
              <a:spcBef>
                <a:spcPts val="0"/>
              </a:spcBef>
              <a:spcAft>
                <a:spcPts val="0"/>
              </a:spcAft>
              <a:buSzPts val="2200"/>
              <a:buFont typeface="DM Sans Light"/>
              <a:buNone/>
              <a:defRPr sz="2200">
                <a:latin typeface="DM Sans Light"/>
                <a:ea typeface="DM Sans Light"/>
                <a:cs typeface="DM Sans Light"/>
                <a:sym typeface="DM Sans Light"/>
              </a:defRPr>
            </a:lvl2pPr>
            <a:lvl3pPr lvl="2">
              <a:spcBef>
                <a:spcPts val="0"/>
              </a:spcBef>
              <a:spcAft>
                <a:spcPts val="0"/>
              </a:spcAft>
              <a:buSzPts val="2200"/>
              <a:buFont typeface="DM Sans Light"/>
              <a:buNone/>
              <a:defRPr sz="2200">
                <a:latin typeface="DM Sans Light"/>
                <a:ea typeface="DM Sans Light"/>
                <a:cs typeface="DM Sans Light"/>
                <a:sym typeface="DM Sans Light"/>
              </a:defRPr>
            </a:lvl3pPr>
            <a:lvl4pPr lvl="3">
              <a:spcBef>
                <a:spcPts val="0"/>
              </a:spcBef>
              <a:spcAft>
                <a:spcPts val="0"/>
              </a:spcAft>
              <a:buSzPts val="2200"/>
              <a:buFont typeface="DM Sans Light"/>
              <a:buNone/>
              <a:defRPr sz="2200">
                <a:latin typeface="DM Sans Light"/>
                <a:ea typeface="DM Sans Light"/>
                <a:cs typeface="DM Sans Light"/>
                <a:sym typeface="DM Sans Light"/>
              </a:defRPr>
            </a:lvl4pPr>
            <a:lvl5pPr lvl="4">
              <a:spcBef>
                <a:spcPts val="0"/>
              </a:spcBef>
              <a:spcAft>
                <a:spcPts val="0"/>
              </a:spcAft>
              <a:buSzPts val="2200"/>
              <a:buFont typeface="DM Sans Light"/>
              <a:buNone/>
              <a:defRPr sz="2200">
                <a:latin typeface="DM Sans Light"/>
                <a:ea typeface="DM Sans Light"/>
                <a:cs typeface="DM Sans Light"/>
                <a:sym typeface="DM Sans Light"/>
              </a:defRPr>
            </a:lvl5pPr>
            <a:lvl6pPr lvl="5">
              <a:spcBef>
                <a:spcPts val="0"/>
              </a:spcBef>
              <a:spcAft>
                <a:spcPts val="0"/>
              </a:spcAft>
              <a:buSzPts val="2200"/>
              <a:buFont typeface="DM Sans Light"/>
              <a:buNone/>
              <a:defRPr sz="2200">
                <a:latin typeface="DM Sans Light"/>
                <a:ea typeface="DM Sans Light"/>
                <a:cs typeface="DM Sans Light"/>
                <a:sym typeface="DM Sans Light"/>
              </a:defRPr>
            </a:lvl6pPr>
            <a:lvl7pPr lvl="6">
              <a:spcBef>
                <a:spcPts val="0"/>
              </a:spcBef>
              <a:spcAft>
                <a:spcPts val="0"/>
              </a:spcAft>
              <a:buSzPts val="2200"/>
              <a:buFont typeface="DM Sans Light"/>
              <a:buNone/>
              <a:defRPr sz="2200">
                <a:latin typeface="DM Sans Light"/>
                <a:ea typeface="DM Sans Light"/>
                <a:cs typeface="DM Sans Light"/>
                <a:sym typeface="DM Sans Light"/>
              </a:defRPr>
            </a:lvl7pPr>
            <a:lvl8pPr lvl="7">
              <a:spcBef>
                <a:spcPts val="0"/>
              </a:spcBef>
              <a:spcAft>
                <a:spcPts val="0"/>
              </a:spcAft>
              <a:buSzPts val="2200"/>
              <a:buFont typeface="DM Sans Light"/>
              <a:buNone/>
              <a:defRPr sz="2200">
                <a:latin typeface="DM Sans Light"/>
                <a:ea typeface="DM Sans Light"/>
                <a:cs typeface="DM Sans Light"/>
                <a:sym typeface="DM Sans Light"/>
              </a:defRPr>
            </a:lvl8pPr>
            <a:lvl9pPr lvl="8">
              <a:spcBef>
                <a:spcPts val="0"/>
              </a:spcBef>
              <a:spcAft>
                <a:spcPts val="0"/>
              </a:spcAft>
              <a:buSzPts val="2200"/>
              <a:buFont typeface="DM Sans Light"/>
              <a:buNone/>
              <a:defRPr sz="2200">
                <a:latin typeface="DM Sans Light"/>
                <a:ea typeface="DM Sans Light"/>
                <a:cs typeface="DM Sans Light"/>
                <a:sym typeface="DM Sans Light"/>
              </a:defRPr>
            </a:lvl9pPr>
          </a:lstStyle>
          <a:p/>
        </p:txBody>
      </p:sp>
      <p:sp>
        <p:nvSpPr>
          <p:cNvPr id="65" name="Google Shape;65;p6"/>
          <p:cNvSpPr txBox="1"/>
          <p:nvPr>
            <p:ph idx="5" type="subTitle"/>
          </p:nvPr>
        </p:nvSpPr>
        <p:spPr>
          <a:xfrm>
            <a:off x="1655875" y="4315525"/>
            <a:ext cx="7218000" cy="543300"/>
          </a:xfrm>
          <a:prstGeom prst="rect">
            <a:avLst/>
          </a:prstGeom>
        </p:spPr>
        <p:txBody>
          <a:bodyPr anchorCtr="0" anchor="ctr" bIns="91425" lIns="91425" spcFirstLastPara="1" rIns="91425" wrap="square" tIns="91425">
            <a:noAutofit/>
          </a:bodyPr>
          <a:lstStyle>
            <a:lvl1pPr lvl="0" algn="ctr">
              <a:spcBef>
                <a:spcPts val="0"/>
              </a:spcBef>
              <a:spcAft>
                <a:spcPts val="0"/>
              </a:spcAft>
              <a:buSzPts val="2200"/>
              <a:buNone/>
              <a:defRPr sz="2200"/>
            </a:lvl1pPr>
            <a:lvl2pPr lvl="1">
              <a:spcBef>
                <a:spcPts val="0"/>
              </a:spcBef>
              <a:spcAft>
                <a:spcPts val="0"/>
              </a:spcAft>
              <a:buSzPts val="2200"/>
              <a:buFont typeface="DM Sans Light"/>
              <a:buNone/>
              <a:defRPr sz="2200">
                <a:latin typeface="DM Sans Light"/>
                <a:ea typeface="DM Sans Light"/>
                <a:cs typeface="DM Sans Light"/>
                <a:sym typeface="DM Sans Light"/>
              </a:defRPr>
            </a:lvl2pPr>
            <a:lvl3pPr lvl="2">
              <a:spcBef>
                <a:spcPts val="0"/>
              </a:spcBef>
              <a:spcAft>
                <a:spcPts val="0"/>
              </a:spcAft>
              <a:buSzPts val="2200"/>
              <a:buFont typeface="DM Sans Light"/>
              <a:buNone/>
              <a:defRPr sz="2200">
                <a:latin typeface="DM Sans Light"/>
                <a:ea typeface="DM Sans Light"/>
                <a:cs typeface="DM Sans Light"/>
                <a:sym typeface="DM Sans Light"/>
              </a:defRPr>
            </a:lvl3pPr>
            <a:lvl4pPr lvl="3">
              <a:spcBef>
                <a:spcPts val="0"/>
              </a:spcBef>
              <a:spcAft>
                <a:spcPts val="0"/>
              </a:spcAft>
              <a:buSzPts val="2200"/>
              <a:buFont typeface="DM Sans Light"/>
              <a:buNone/>
              <a:defRPr sz="2200">
                <a:latin typeface="DM Sans Light"/>
                <a:ea typeface="DM Sans Light"/>
                <a:cs typeface="DM Sans Light"/>
                <a:sym typeface="DM Sans Light"/>
              </a:defRPr>
            </a:lvl4pPr>
            <a:lvl5pPr lvl="4">
              <a:spcBef>
                <a:spcPts val="0"/>
              </a:spcBef>
              <a:spcAft>
                <a:spcPts val="0"/>
              </a:spcAft>
              <a:buSzPts val="2200"/>
              <a:buFont typeface="DM Sans Light"/>
              <a:buNone/>
              <a:defRPr sz="2200">
                <a:latin typeface="DM Sans Light"/>
                <a:ea typeface="DM Sans Light"/>
                <a:cs typeface="DM Sans Light"/>
                <a:sym typeface="DM Sans Light"/>
              </a:defRPr>
            </a:lvl5pPr>
            <a:lvl6pPr lvl="5">
              <a:spcBef>
                <a:spcPts val="0"/>
              </a:spcBef>
              <a:spcAft>
                <a:spcPts val="0"/>
              </a:spcAft>
              <a:buSzPts val="2200"/>
              <a:buFont typeface="DM Sans Light"/>
              <a:buNone/>
              <a:defRPr sz="2200">
                <a:latin typeface="DM Sans Light"/>
                <a:ea typeface="DM Sans Light"/>
                <a:cs typeface="DM Sans Light"/>
                <a:sym typeface="DM Sans Light"/>
              </a:defRPr>
            </a:lvl6pPr>
            <a:lvl7pPr lvl="6">
              <a:spcBef>
                <a:spcPts val="0"/>
              </a:spcBef>
              <a:spcAft>
                <a:spcPts val="0"/>
              </a:spcAft>
              <a:buSzPts val="2200"/>
              <a:buFont typeface="DM Sans Light"/>
              <a:buNone/>
              <a:defRPr sz="2200">
                <a:latin typeface="DM Sans Light"/>
                <a:ea typeface="DM Sans Light"/>
                <a:cs typeface="DM Sans Light"/>
                <a:sym typeface="DM Sans Light"/>
              </a:defRPr>
            </a:lvl7pPr>
            <a:lvl8pPr lvl="7">
              <a:spcBef>
                <a:spcPts val="0"/>
              </a:spcBef>
              <a:spcAft>
                <a:spcPts val="0"/>
              </a:spcAft>
              <a:buSzPts val="2200"/>
              <a:buFont typeface="DM Sans Light"/>
              <a:buNone/>
              <a:defRPr sz="2200">
                <a:latin typeface="DM Sans Light"/>
                <a:ea typeface="DM Sans Light"/>
                <a:cs typeface="DM Sans Light"/>
                <a:sym typeface="DM Sans Light"/>
              </a:defRPr>
            </a:lvl8pPr>
            <a:lvl9pPr lvl="8">
              <a:spcBef>
                <a:spcPts val="0"/>
              </a:spcBef>
              <a:spcAft>
                <a:spcPts val="0"/>
              </a:spcAft>
              <a:buSzPts val="2200"/>
              <a:buFont typeface="DM Sans Light"/>
              <a:buNone/>
              <a:defRPr sz="2200">
                <a:latin typeface="DM Sans Light"/>
                <a:ea typeface="DM Sans Light"/>
                <a:cs typeface="DM Sans Light"/>
                <a:sym typeface="DM Sans Light"/>
              </a:defRPr>
            </a:lvl9pPr>
          </a:lstStyle>
          <a:p/>
        </p:txBody>
      </p:sp>
      <p:sp>
        <p:nvSpPr>
          <p:cNvPr id="66" name="Google Shape;66;p6"/>
          <p:cNvSpPr txBox="1"/>
          <p:nvPr>
            <p:ph idx="6" type="subTitle"/>
          </p:nvPr>
        </p:nvSpPr>
        <p:spPr>
          <a:xfrm flipH="1">
            <a:off x="91975" y="1369047"/>
            <a:ext cx="1563900" cy="5433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Font typeface="Della Respira"/>
              <a:buNone/>
              <a:defRPr b="1" sz="2800">
                <a:latin typeface="Della Respira"/>
                <a:ea typeface="Della Respira"/>
                <a:cs typeface="Della Respira"/>
                <a:sym typeface="Della Respira"/>
              </a:defRPr>
            </a:lvl1pPr>
            <a:lvl2pPr lvl="1">
              <a:spcBef>
                <a:spcPts val="0"/>
              </a:spcBef>
              <a:spcAft>
                <a:spcPts val="0"/>
              </a:spcAft>
              <a:buSzPts val="2800"/>
              <a:buFont typeface="Della Respira"/>
              <a:buNone/>
              <a:defRPr b="1" sz="2800">
                <a:latin typeface="Della Respira"/>
                <a:ea typeface="Della Respira"/>
                <a:cs typeface="Della Respira"/>
                <a:sym typeface="Della Respira"/>
              </a:defRPr>
            </a:lvl2pPr>
            <a:lvl3pPr lvl="2">
              <a:spcBef>
                <a:spcPts val="0"/>
              </a:spcBef>
              <a:spcAft>
                <a:spcPts val="0"/>
              </a:spcAft>
              <a:buSzPts val="2800"/>
              <a:buFont typeface="Della Respira"/>
              <a:buNone/>
              <a:defRPr b="1" sz="2800">
                <a:latin typeface="Della Respira"/>
                <a:ea typeface="Della Respira"/>
                <a:cs typeface="Della Respira"/>
                <a:sym typeface="Della Respira"/>
              </a:defRPr>
            </a:lvl3pPr>
            <a:lvl4pPr lvl="3">
              <a:spcBef>
                <a:spcPts val="0"/>
              </a:spcBef>
              <a:spcAft>
                <a:spcPts val="0"/>
              </a:spcAft>
              <a:buSzPts val="2800"/>
              <a:buFont typeface="Della Respira"/>
              <a:buNone/>
              <a:defRPr b="1" sz="2800">
                <a:latin typeface="Della Respira"/>
                <a:ea typeface="Della Respira"/>
                <a:cs typeface="Della Respira"/>
                <a:sym typeface="Della Respira"/>
              </a:defRPr>
            </a:lvl4pPr>
            <a:lvl5pPr lvl="4">
              <a:spcBef>
                <a:spcPts val="0"/>
              </a:spcBef>
              <a:spcAft>
                <a:spcPts val="0"/>
              </a:spcAft>
              <a:buSzPts val="2800"/>
              <a:buFont typeface="Della Respira"/>
              <a:buNone/>
              <a:defRPr b="1" sz="2800">
                <a:latin typeface="Della Respira"/>
                <a:ea typeface="Della Respira"/>
                <a:cs typeface="Della Respira"/>
                <a:sym typeface="Della Respira"/>
              </a:defRPr>
            </a:lvl5pPr>
            <a:lvl6pPr lvl="5">
              <a:spcBef>
                <a:spcPts val="0"/>
              </a:spcBef>
              <a:spcAft>
                <a:spcPts val="0"/>
              </a:spcAft>
              <a:buSzPts val="2800"/>
              <a:buFont typeface="Della Respira"/>
              <a:buNone/>
              <a:defRPr b="1" sz="2800">
                <a:latin typeface="Della Respira"/>
                <a:ea typeface="Della Respira"/>
                <a:cs typeface="Della Respira"/>
                <a:sym typeface="Della Respira"/>
              </a:defRPr>
            </a:lvl6pPr>
            <a:lvl7pPr lvl="6">
              <a:spcBef>
                <a:spcPts val="0"/>
              </a:spcBef>
              <a:spcAft>
                <a:spcPts val="0"/>
              </a:spcAft>
              <a:buSzPts val="2800"/>
              <a:buFont typeface="Della Respira"/>
              <a:buNone/>
              <a:defRPr b="1" sz="2800">
                <a:latin typeface="Della Respira"/>
                <a:ea typeface="Della Respira"/>
                <a:cs typeface="Della Respira"/>
                <a:sym typeface="Della Respira"/>
              </a:defRPr>
            </a:lvl7pPr>
            <a:lvl8pPr lvl="7">
              <a:spcBef>
                <a:spcPts val="0"/>
              </a:spcBef>
              <a:spcAft>
                <a:spcPts val="0"/>
              </a:spcAft>
              <a:buSzPts val="2800"/>
              <a:buFont typeface="Della Respira"/>
              <a:buNone/>
              <a:defRPr b="1" sz="2800">
                <a:latin typeface="Della Respira"/>
                <a:ea typeface="Della Respira"/>
                <a:cs typeface="Della Respira"/>
                <a:sym typeface="Della Respira"/>
              </a:defRPr>
            </a:lvl8pPr>
            <a:lvl9pPr lvl="8">
              <a:spcBef>
                <a:spcPts val="0"/>
              </a:spcBef>
              <a:spcAft>
                <a:spcPts val="0"/>
              </a:spcAft>
              <a:buSzPts val="2800"/>
              <a:buFont typeface="Della Respira"/>
              <a:buNone/>
              <a:defRPr b="1" sz="2800">
                <a:latin typeface="Della Respira"/>
                <a:ea typeface="Della Respira"/>
                <a:cs typeface="Della Respira"/>
                <a:sym typeface="Della Respira"/>
              </a:defRPr>
            </a:lvl9pPr>
          </a:lstStyle>
          <a:p/>
        </p:txBody>
      </p:sp>
      <p:sp>
        <p:nvSpPr>
          <p:cNvPr id="67" name="Google Shape;67;p6"/>
          <p:cNvSpPr txBox="1"/>
          <p:nvPr>
            <p:ph idx="7" type="subTitle"/>
          </p:nvPr>
        </p:nvSpPr>
        <p:spPr>
          <a:xfrm flipH="1">
            <a:off x="91975" y="2113547"/>
            <a:ext cx="1563900" cy="5433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Font typeface="Della Respira"/>
              <a:buNone/>
              <a:defRPr b="1" sz="2800">
                <a:latin typeface="Della Respira"/>
                <a:ea typeface="Della Respira"/>
                <a:cs typeface="Della Respira"/>
                <a:sym typeface="Della Respira"/>
              </a:defRPr>
            </a:lvl1pPr>
            <a:lvl2pPr lvl="1">
              <a:spcBef>
                <a:spcPts val="0"/>
              </a:spcBef>
              <a:spcAft>
                <a:spcPts val="0"/>
              </a:spcAft>
              <a:buSzPts val="2800"/>
              <a:buFont typeface="Della Respira"/>
              <a:buNone/>
              <a:defRPr b="1" sz="2800">
                <a:latin typeface="Della Respira"/>
                <a:ea typeface="Della Respira"/>
                <a:cs typeface="Della Respira"/>
                <a:sym typeface="Della Respira"/>
              </a:defRPr>
            </a:lvl2pPr>
            <a:lvl3pPr lvl="2">
              <a:spcBef>
                <a:spcPts val="0"/>
              </a:spcBef>
              <a:spcAft>
                <a:spcPts val="0"/>
              </a:spcAft>
              <a:buSzPts val="2800"/>
              <a:buFont typeface="Della Respira"/>
              <a:buNone/>
              <a:defRPr b="1" sz="2800">
                <a:latin typeface="Della Respira"/>
                <a:ea typeface="Della Respira"/>
                <a:cs typeface="Della Respira"/>
                <a:sym typeface="Della Respira"/>
              </a:defRPr>
            </a:lvl3pPr>
            <a:lvl4pPr lvl="3">
              <a:spcBef>
                <a:spcPts val="0"/>
              </a:spcBef>
              <a:spcAft>
                <a:spcPts val="0"/>
              </a:spcAft>
              <a:buSzPts val="2800"/>
              <a:buFont typeface="Della Respira"/>
              <a:buNone/>
              <a:defRPr b="1" sz="2800">
                <a:latin typeface="Della Respira"/>
                <a:ea typeface="Della Respira"/>
                <a:cs typeface="Della Respira"/>
                <a:sym typeface="Della Respira"/>
              </a:defRPr>
            </a:lvl4pPr>
            <a:lvl5pPr lvl="4">
              <a:spcBef>
                <a:spcPts val="0"/>
              </a:spcBef>
              <a:spcAft>
                <a:spcPts val="0"/>
              </a:spcAft>
              <a:buSzPts val="2800"/>
              <a:buFont typeface="Della Respira"/>
              <a:buNone/>
              <a:defRPr b="1" sz="2800">
                <a:latin typeface="Della Respira"/>
                <a:ea typeface="Della Respira"/>
                <a:cs typeface="Della Respira"/>
                <a:sym typeface="Della Respira"/>
              </a:defRPr>
            </a:lvl5pPr>
            <a:lvl6pPr lvl="5">
              <a:spcBef>
                <a:spcPts val="0"/>
              </a:spcBef>
              <a:spcAft>
                <a:spcPts val="0"/>
              </a:spcAft>
              <a:buSzPts val="2800"/>
              <a:buFont typeface="Della Respira"/>
              <a:buNone/>
              <a:defRPr b="1" sz="2800">
                <a:latin typeface="Della Respira"/>
                <a:ea typeface="Della Respira"/>
                <a:cs typeface="Della Respira"/>
                <a:sym typeface="Della Respira"/>
              </a:defRPr>
            </a:lvl6pPr>
            <a:lvl7pPr lvl="6">
              <a:spcBef>
                <a:spcPts val="0"/>
              </a:spcBef>
              <a:spcAft>
                <a:spcPts val="0"/>
              </a:spcAft>
              <a:buSzPts val="2800"/>
              <a:buFont typeface="Della Respira"/>
              <a:buNone/>
              <a:defRPr b="1" sz="2800">
                <a:latin typeface="Della Respira"/>
                <a:ea typeface="Della Respira"/>
                <a:cs typeface="Della Respira"/>
                <a:sym typeface="Della Respira"/>
              </a:defRPr>
            </a:lvl7pPr>
            <a:lvl8pPr lvl="7">
              <a:spcBef>
                <a:spcPts val="0"/>
              </a:spcBef>
              <a:spcAft>
                <a:spcPts val="0"/>
              </a:spcAft>
              <a:buSzPts val="2800"/>
              <a:buFont typeface="Della Respira"/>
              <a:buNone/>
              <a:defRPr b="1" sz="2800">
                <a:latin typeface="Della Respira"/>
                <a:ea typeface="Della Respira"/>
                <a:cs typeface="Della Respira"/>
                <a:sym typeface="Della Respira"/>
              </a:defRPr>
            </a:lvl8pPr>
            <a:lvl9pPr lvl="8">
              <a:spcBef>
                <a:spcPts val="0"/>
              </a:spcBef>
              <a:spcAft>
                <a:spcPts val="0"/>
              </a:spcAft>
              <a:buSzPts val="2800"/>
              <a:buFont typeface="Della Respira"/>
              <a:buNone/>
              <a:defRPr b="1" sz="2800">
                <a:latin typeface="Della Respira"/>
                <a:ea typeface="Della Respira"/>
                <a:cs typeface="Della Respira"/>
                <a:sym typeface="Della Respira"/>
              </a:defRPr>
            </a:lvl9pPr>
          </a:lstStyle>
          <a:p/>
        </p:txBody>
      </p:sp>
      <p:sp>
        <p:nvSpPr>
          <p:cNvPr id="68" name="Google Shape;68;p6"/>
          <p:cNvSpPr txBox="1"/>
          <p:nvPr>
            <p:ph idx="8" type="subTitle"/>
          </p:nvPr>
        </p:nvSpPr>
        <p:spPr>
          <a:xfrm flipH="1">
            <a:off x="91975" y="2854085"/>
            <a:ext cx="1563900" cy="5433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Font typeface="Della Respira"/>
              <a:buNone/>
              <a:defRPr b="1" sz="2800">
                <a:latin typeface="Della Respira"/>
                <a:ea typeface="Della Respira"/>
                <a:cs typeface="Della Respira"/>
                <a:sym typeface="Della Respira"/>
              </a:defRPr>
            </a:lvl1pPr>
            <a:lvl2pPr lvl="1">
              <a:spcBef>
                <a:spcPts val="0"/>
              </a:spcBef>
              <a:spcAft>
                <a:spcPts val="0"/>
              </a:spcAft>
              <a:buSzPts val="2800"/>
              <a:buFont typeface="Della Respira"/>
              <a:buNone/>
              <a:defRPr b="1" sz="2800">
                <a:latin typeface="Della Respira"/>
                <a:ea typeface="Della Respira"/>
                <a:cs typeface="Della Respira"/>
                <a:sym typeface="Della Respira"/>
              </a:defRPr>
            </a:lvl2pPr>
            <a:lvl3pPr lvl="2">
              <a:spcBef>
                <a:spcPts val="0"/>
              </a:spcBef>
              <a:spcAft>
                <a:spcPts val="0"/>
              </a:spcAft>
              <a:buSzPts val="2800"/>
              <a:buFont typeface="Della Respira"/>
              <a:buNone/>
              <a:defRPr b="1" sz="2800">
                <a:latin typeface="Della Respira"/>
                <a:ea typeface="Della Respira"/>
                <a:cs typeface="Della Respira"/>
                <a:sym typeface="Della Respira"/>
              </a:defRPr>
            </a:lvl3pPr>
            <a:lvl4pPr lvl="3">
              <a:spcBef>
                <a:spcPts val="0"/>
              </a:spcBef>
              <a:spcAft>
                <a:spcPts val="0"/>
              </a:spcAft>
              <a:buSzPts val="2800"/>
              <a:buFont typeface="Della Respira"/>
              <a:buNone/>
              <a:defRPr b="1" sz="2800">
                <a:latin typeface="Della Respira"/>
                <a:ea typeface="Della Respira"/>
                <a:cs typeface="Della Respira"/>
                <a:sym typeface="Della Respira"/>
              </a:defRPr>
            </a:lvl4pPr>
            <a:lvl5pPr lvl="4">
              <a:spcBef>
                <a:spcPts val="0"/>
              </a:spcBef>
              <a:spcAft>
                <a:spcPts val="0"/>
              </a:spcAft>
              <a:buSzPts val="2800"/>
              <a:buFont typeface="Della Respira"/>
              <a:buNone/>
              <a:defRPr b="1" sz="2800">
                <a:latin typeface="Della Respira"/>
                <a:ea typeface="Della Respira"/>
                <a:cs typeface="Della Respira"/>
                <a:sym typeface="Della Respira"/>
              </a:defRPr>
            </a:lvl5pPr>
            <a:lvl6pPr lvl="5">
              <a:spcBef>
                <a:spcPts val="0"/>
              </a:spcBef>
              <a:spcAft>
                <a:spcPts val="0"/>
              </a:spcAft>
              <a:buSzPts val="2800"/>
              <a:buFont typeface="Della Respira"/>
              <a:buNone/>
              <a:defRPr b="1" sz="2800">
                <a:latin typeface="Della Respira"/>
                <a:ea typeface="Della Respira"/>
                <a:cs typeface="Della Respira"/>
                <a:sym typeface="Della Respira"/>
              </a:defRPr>
            </a:lvl6pPr>
            <a:lvl7pPr lvl="6">
              <a:spcBef>
                <a:spcPts val="0"/>
              </a:spcBef>
              <a:spcAft>
                <a:spcPts val="0"/>
              </a:spcAft>
              <a:buSzPts val="2800"/>
              <a:buFont typeface="Della Respira"/>
              <a:buNone/>
              <a:defRPr b="1" sz="2800">
                <a:latin typeface="Della Respira"/>
                <a:ea typeface="Della Respira"/>
                <a:cs typeface="Della Respira"/>
                <a:sym typeface="Della Respira"/>
              </a:defRPr>
            </a:lvl7pPr>
            <a:lvl8pPr lvl="7">
              <a:spcBef>
                <a:spcPts val="0"/>
              </a:spcBef>
              <a:spcAft>
                <a:spcPts val="0"/>
              </a:spcAft>
              <a:buSzPts val="2800"/>
              <a:buFont typeface="Della Respira"/>
              <a:buNone/>
              <a:defRPr b="1" sz="2800">
                <a:latin typeface="Della Respira"/>
                <a:ea typeface="Della Respira"/>
                <a:cs typeface="Della Respira"/>
                <a:sym typeface="Della Respira"/>
              </a:defRPr>
            </a:lvl8pPr>
            <a:lvl9pPr lvl="8">
              <a:spcBef>
                <a:spcPts val="0"/>
              </a:spcBef>
              <a:spcAft>
                <a:spcPts val="0"/>
              </a:spcAft>
              <a:buSzPts val="2800"/>
              <a:buFont typeface="Della Respira"/>
              <a:buNone/>
              <a:defRPr b="1" sz="2800">
                <a:latin typeface="Della Respira"/>
                <a:ea typeface="Della Respira"/>
                <a:cs typeface="Della Respira"/>
                <a:sym typeface="Della Respira"/>
              </a:defRPr>
            </a:lvl9pPr>
          </a:lstStyle>
          <a:p/>
        </p:txBody>
      </p:sp>
      <p:sp>
        <p:nvSpPr>
          <p:cNvPr id="69" name="Google Shape;69;p6"/>
          <p:cNvSpPr txBox="1"/>
          <p:nvPr>
            <p:ph idx="9" type="subTitle"/>
          </p:nvPr>
        </p:nvSpPr>
        <p:spPr>
          <a:xfrm flipH="1">
            <a:off x="91975" y="3592685"/>
            <a:ext cx="1563900" cy="5433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Font typeface="Della Respira"/>
              <a:buNone/>
              <a:defRPr b="1" sz="2800">
                <a:latin typeface="Della Respira"/>
                <a:ea typeface="Della Respira"/>
                <a:cs typeface="Della Respira"/>
                <a:sym typeface="Della Respira"/>
              </a:defRPr>
            </a:lvl1pPr>
            <a:lvl2pPr lvl="1">
              <a:spcBef>
                <a:spcPts val="0"/>
              </a:spcBef>
              <a:spcAft>
                <a:spcPts val="0"/>
              </a:spcAft>
              <a:buSzPts val="2800"/>
              <a:buFont typeface="Della Respira"/>
              <a:buNone/>
              <a:defRPr b="1" sz="2800">
                <a:latin typeface="Della Respira"/>
                <a:ea typeface="Della Respira"/>
                <a:cs typeface="Della Respira"/>
                <a:sym typeface="Della Respira"/>
              </a:defRPr>
            </a:lvl2pPr>
            <a:lvl3pPr lvl="2">
              <a:spcBef>
                <a:spcPts val="0"/>
              </a:spcBef>
              <a:spcAft>
                <a:spcPts val="0"/>
              </a:spcAft>
              <a:buSzPts val="2800"/>
              <a:buFont typeface="Della Respira"/>
              <a:buNone/>
              <a:defRPr b="1" sz="2800">
                <a:latin typeface="Della Respira"/>
                <a:ea typeface="Della Respira"/>
                <a:cs typeface="Della Respira"/>
                <a:sym typeface="Della Respira"/>
              </a:defRPr>
            </a:lvl3pPr>
            <a:lvl4pPr lvl="3">
              <a:spcBef>
                <a:spcPts val="0"/>
              </a:spcBef>
              <a:spcAft>
                <a:spcPts val="0"/>
              </a:spcAft>
              <a:buSzPts val="2800"/>
              <a:buFont typeface="Della Respira"/>
              <a:buNone/>
              <a:defRPr b="1" sz="2800">
                <a:latin typeface="Della Respira"/>
                <a:ea typeface="Della Respira"/>
                <a:cs typeface="Della Respira"/>
                <a:sym typeface="Della Respira"/>
              </a:defRPr>
            </a:lvl4pPr>
            <a:lvl5pPr lvl="4">
              <a:spcBef>
                <a:spcPts val="0"/>
              </a:spcBef>
              <a:spcAft>
                <a:spcPts val="0"/>
              </a:spcAft>
              <a:buSzPts val="2800"/>
              <a:buFont typeface="Della Respira"/>
              <a:buNone/>
              <a:defRPr b="1" sz="2800">
                <a:latin typeface="Della Respira"/>
                <a:ea typeface="Della Respira"/>
                <a:cs typeface="Della Respira"/>
                <a:sym typeface="Della Respira"/>
              </a:defRPr>
            </a:lvl5pPr>
            <a:lvl6pPr lvl="5">
              <a:spcBef>
                <a:spcPts val="0"/>
              </a:spcBef>
              <a:spcAft>
                <a:spcPts val="0"/>
              </a:spcAft>
              <a:buSzPts val="2800"/>
              <a:buFont typeface="Della Respira"/>
              <a:buNone/>
              <a:defRPr b="1" sz="2800">
                <a:latin typeface="Della Respira"/>
                <a:ea typeface="Della Respira"/>
                <a:cs typeface="Della Respira"/>
                <a:sym typeface="Della Respira"/>
              </a:defRPr>
            </a:lvl6pPr>
            <a:lvl7pPr lvl="6">
              <a:spcBef>
                <a:spcPts val="0"/>
              </a:spcBef>
              <a:spcAft>
                <a:spcPts val="0"/>
              </a:spcAft>
              <a:buSzPts val="2800"/>
              <a:buFont typeface="Della Respira"/>
              <a:buNone/>
              <a:defRPr b="1" sz="2800">
                <a:latin typeface="Della Respira"/>
                <a:ea typeface="Della Respira"/>
                <a:cs typeface="Della Respira"/>
                <a:sym typeface="Della Respira"/>
              </a:defRPr>
            </a:lvl7pPr>
            <a:lvl8pPr lvl="7">
              <a:spcBef>
                <a:spcPts val="0"/>
              </a:spcBef>
              <a:spcAft>
                <a:spcPts val="0"/>
              </a:spcAft>
              <a:buSzPts val="2800"/>
              <a:buFont typeface="Della Respira"/>
              <a:buNone/>
              <a:defRPr b="1" sz="2800">
                <a:latin typeface="Della Respira"/>
                <a:ea typeface="Della Respira"/>
                <a:cs typeface="Della Respira"/>
                <a:sym typeface="Della Respira"/>
              </a:defRPr>
            </a:lvl8pPr>
            <a:lvl9pPr lvl="8">
              <a:spcBef>
                <a:spcPts val="0"/>
              </a:spcBef>
              <a:spcAft>
                <a:spcPts val="0"/>
              </a:spcAft>
              <a:buSzPts val="2800"/>
              <a:buFont typeface="Della Respira"/>
              <a:buNone/>
              <a:defRPr b="1" sz="2800">
                <a:latin typeface="Della Respira"/>
                <a:ea typeface="Della Respira"/>
                <a:cs typeface="Della Respira"/>
                <a:sym typeface="Della Respira"/>
              </a:defRPr>
            </a:lvl9pPr>
          </a:lstStyle>
          <a:p/>
        </p:txBody>
      </p:sp>
      <p:sp>
        <p:nvSpPr>
          <p:cNvPr id="70" name="Google Shape;70;p6"/>
          <p:cNvSpPr txBox="1"/>
          <p:nvPr>
            <p:ph idx="13" type="subTitle"/>
          </p:nvPr>
        </p:nvSpPr>
        <p:spPr>
          <a:xfrm flipH="1">
            <a:off x="91975" y="4336485"/>
            <a:ext cx="1563900" cy="5433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Font typeface="Della Respira"/>
              <a:buNone/>
              <a:defRPr b="1" sz="2800">
                <a:latin typeface="Della Respira"/>
                <a:ea typeface="Della Respira"/>
                <a:cs typeface="Della Respira"/>
                <a:sym typeface="Della Respira"/>
              </a:defRPr>
            </a:lvl1pPr>
            <a:lvl2pPr lvl="1">
              <a:spcBef>
                <a:spcPts val="0"/>
              </a:spcBef>
              <a:spcAft>
                <a:spcPts val="0"/>
              </a:spcAft>
              <a:buSzPts val="2800"/>
              <a:buFont typeface="Della Respira"/>
              <a:buNone/>
              <a:defRPr b="1" sz="2800">
                <a:latin typeface="Della Respira"/>
                <a:ea typeface="Della Respira"/>
                <a:cs typeface="Della Respira"/>
                <a:sym typeface="Della Respira"/>
              </a:defRPr>
            </a:lvl2pPr>
            <a:lvl3pPr lvl="2">
              <a:spcBef>
                <a:spcPts val="0"/>
              </a:spcBef>
              <a:spcAft>
                <a:spcPts val="0"/>
              </a:spcAft>
              <a:buSzPts val="2800"/>
              <a:buFont typeface="Della Respira"/>
              <a:buNone/>
              <a:defRPr b="1" sz="2800">
                <a:latin typeface="Della Respira"/>
                <a:ea typeface="Della Respira"/>
                <a:cs typeface="Della Respira"/>
                <a:sym typeface="Della Respira"/>
              </a:defRPr>
            </a:lvl3pPr>
            <a:lvl4pPr lvl="3">
              <a:spcBef>
                <a:spcPts val="0"/>
              </a:spcBef>
              <a:spcAft>
                <a:spcPts val="0"/>
              </a:spcAft>
              <a:buSzPts val="2800"/>
              <a:buFont typeface="Della Respira"/>
              <a:buNone/>
              <a:defRPr b="1" sz="2800">
                <a:latin typeface="Della Respira"/>
                <a:ea typeface="Della Respira"/>
                <a:cs typeface="Della Respira"/>
                <a:sym typeface="Della Respira"/>
              </a:defRPr>
            </a:lvl4pPr>
            <a:lvl5pPr lvl="4">
              <a:spcBef>
                <a:spcPts val="0"/>
              </a:spcBef>
              <a:spcAft>
                <a:spcPts val="0"/>
              </a:spcAft>
              <a:buSzPts val="2800"/>
              <a:buFont typeface="Della Respira"/>
              <a:buNone/>
              <a:defRPr b="1" sz="2800">
                <a:latin typeface="Della Respira"/>
                <a:ea typeface="Della Respira"/>
                <a:cs typeface="Della Respira"/>
                <a:sym typeface="Della Respira"/>
              </a:defRPr>
            </a:lvl5pPr>
            <a:lvl6pPr lvl="5">
              <a:spcBef>
                <a:spcPts val="0"/>
              </a:spcBef>
              <a:spcAft>
                <a:spcPts val="0"/>
              </a:spcAft>
              <a:buSzPts val="2800"/>
              <a:buFont typeface="Della Respira"/>
              <a:buNone/>
              <a:defRPr b="1" sz="2800">
                <a:latin typeface="Della Respira"/>
                <a:ea typeface="Della Respira"/>
                <a:cs typeface="Della Respira"/>
                <a:sym typeface="Della Respira"/>
              </a:defRPr>
            </a:lvl6pPr>
            <a:lvl7pPr lvl="6">
              <a:spcBef>
                <a:spcPts val="0"/>
              </a:spcBef>
              <a:spcAft>
                <a:spcPts val="0"/>
              </a:spcAft>
              <a:buSzPts val="2800"/>
              <a:buFont typeface="Della Respira"/>
              <a:buNone/>
              <a:defRPr b="1" sz="2800">
                <a:latin typeface="Della Respira"/>
                <a:ea typeface="Della Respira"/>
                <a:cs typeface="Della Respira"/>
                <a:sym typeface="Della Respira"/>
              </a:defRPr>
            </a:lvl7pPr>
            <a:lvl8pPr lvl="7">
              <a:spcBef>
                <a:spcPts val="0"/>
              </a:spcBef>
              <a:spcAft>
                <a:spcPts val="0"/>
              </a:spcAft>
              <a:buSzPts val="2800"/>
              <a:buFont typeface="Della Respira"/>
              <a:buNone/>
              <a:defRPr b="1" sz="2800">
                <a:latin typeface="Della Respira"/>
                <a:ea typeface="Della Respira"/>
                <a:cs typeface="Della Respira"/>
                <a:sym typeface="Della Respira"/>
              </a:defRPr>
            </a:lvl8pPr>
            <a:lvl9pPr lvl="8">
              <a:spcBef>
                <a:spcPts val="0"/>
              </a:spcBef>
              <a:spcAft>
                <a:spcPts val="0"/>
              </a:spcAft>
              <a:buSzPts val="2800"/>
              <a:buFont typeface="Della Respira"/>
              <a:buNone/>
              <a:defRPr b="1" sz="2800">
                <a:latin typeface="Della Respira"/>
                <a:ea typeface="Della Respira"/>
                <a:cs typeface="Della Respira"/>
                <a:sym typeface="Della Respira"/>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378" name="Shape 378"/>
        <p:cNvGrpSpPr/>
        <p:nvPr/>
      </p:nvGrpSpPr>
      <p:grpSpPr>
        <a:xfrm>
          <a:off x="0" y="0"/>
          <a:ext cx="0" cy="0"/>
          <a:chOff x="0" y="0"/>
          <a:chExt cx="0" cy="0"/>
        </a:xfrm>
      </p:grpSpPr>
      <p:sp>
        <p:nvSpPr>
          <p:cNvPr id="379" name="Google Shape;379;p5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80" name="Google Shape;380;p5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30200" lvl="0" marL="457200" algn="ctr">
              <a:spcBef>
                <a:spcPts val="0"/>
              </a:spcBef>
              <a:spcAft>
                <a:spcPts val="0"/>
              </a:spcAft>
              <a:buSzPts val="1600"/>
              <a:buChar char="●"/>
              <a:defRPr/>
            </a:lvl1pPr>
            <a:lvl2pPr indent="-330200" lvl="1" marL="914400" algn="ctr">
              <a:spcBef>
                <a:spcPts val="0"/>
              </a:spcBef>
              <a:spcAft>
                <a:spcPts val="0"/>
              </a:spcAft>
              <a:buSzPts val="1600"/>
              <a:buChar char="○"/>
              <a:defRPr/>
            </a:lvl2pPr>
            <a:lvl3pPr indent="-330200" lvl="2" marL="1371600" algn="ctr">
              <a:spcBef>
                <a:spcPts val="0"/>
              </a:spcBef>
              <a:spcAft>
                <a:spcPts val="0"/>
              </a:spcAft>
              <a:buSzPts val="1600"/>
              <a:buChar char="■"/>
              <a:defRPr/>
            </a:lvl3pPr>
            <a:lvl4pPr indent="-330200" lvl="3" marL="1828800" algn="ctr">
              <a:spcBef>
                <a:spcPts val="0"/>
              </a:spcBef>
              <a:spcAft>
                <a:spcPts val="0"/>
              </a:spcAft>
              <a:buSzPts val="1600"/>
              <a:buChar char="●"/>
              <a:defRPr/>
            </a:lvl4pPr>
            <a:lvl5pPr indent="-330200" lvl="4" marL="2286000" algn="ctr">
              <a:spcBef>
                <a:spcPts val="0"/>
              </a:spcBef>
              <a:spcAft>
                <a:spcPts val="0"/>
              </a:spcAft>
              <a:buSzPts val="1600"/>
              <a:buChar char="○"/>
              <a:defRPr/>
            </a:lvl5pPr>
            <a:lvl6pPr indent="-330200" lvl="5" marL="2743200" algn="ctr">
              <a:spcBef>
                <a:spcPts val="0"/>
              </a:spcBef>
              <a:spcAft>
                <a:spcPts val="0"/>
              </a:spcAft>
              <a:buSzPts val="1600"/>
              <a:buChar char="■"/>
              <a:defRPr/>
            </a:lvl6pPr>
            <a:lvl7pPr indent="-330200" lvl="6" marL="3200400" algn="ctr">
              <a:spcBef>
                <a:spcPts val="0"/>
              </a:spcBef>
              <a:spcAft>
                <a:spcPts val="0"/>
              </a:spcAft>
              <a:buSzPts val="1600"/>
              <a:buChar char="●"/>
              <a:defRPr/>
            </a:lvl7pPr>
            <a:lvl8pPr indent="-330200" lvl="7" marL="3657600" algn="ctr">
              <a:spcBef>
                <a:spcPts val="0"/>
              </a:spcBef>
              <a:spcAft>
                <a:spcPts val="0"/>
              </a:spcAft>
              <a:buSzPts val="1600"/>
              <a:buChar char="○"/>
              <a:defRPr/>
            </a:lvl8pPr>
            <a:lvl9pPr indent="-330200" lvl="8" marL="4114800" algn="ctr">
              <a:spcBef>
                <a:spcPts val="0"/>
              </a:spcBef>
              <a:spcAft>
                <a:spcPts val="0"/>
              </a:spcAft>
              <a:buSzPts val="1600"/>
              <a:buChar char="■"/>
              <a:defRPr/>
            </a:lvl9pPr>
          </a:lstStyle>
          <a:p/>
        </p:txBody>
      </p:sp>
      <p:sp>
        <p:nvSpPr>
          <p:cNvPr id="381" name="Google Shape;381;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382" name="Shape 382"/>
        <p:cNvGrpSpPr/>
        <p:nvPr/>
      </p:nvGrpSpPr>
      <p:grpSpPr>
        <a:xfrm>
          <a:off x="0" y="0"/>
          <a:ext cx="0" cy="0"/>
          <a:chOff x="0" y="0"/>
          <a:chExt cx="0" cy="0"/>
        </a:xfrm>
      </p:grpSpPr>
      <p:sp>
        <p:nvSpPr>
          <p:cNvPr id="383" name="Google Shape;383;p5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4" name="Google Shape;384;p52"/>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385" name="Google Shape;385;p52"/>
          <p:cNvSpPr/>
          <p:nvPr>
            <p:ph idx="2" type="pic"/>
          </p:nvPr>
        </p:nvSpPr>
        <p:spPr>
          <a:xfrm>
            <a:off x="4992024" y="1152775"/>
            <a:ext cx="3840300" cy="3416400"/>
          </a:xfrm>
          <a:prstGeom prst="rect">
            <a:avLst/>
          </a:prstGeom>
          <a:noFill/>
          <a:ln>
            <a:noFill/>
          </a:ln>
        </p:spPr>
      </p:sp>
      <p:sp>
        <p:nvSpPr>
          <p:cNvPr id="386" name="Google Shape;386;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387" name="Shape 387"/>
        <p:cNvGrpSpPr/>
        <p:nvPr/>
      </p:nvGrpSpPr>
      <p:grpSpPr>
        <a:xfrm>
          <a:off x="0" y="0"/>
          <a:ext cx="0" cy="0"/>
          <a:chOff x="0" y="0"/>
          <a:chExt cx="0" cy="0"/>
        </a:xfrm>
      </p:grpSpPr>
      <p:sp>
        <p:nvSpPr>
          <p:cNvPr id="388" name="Google Shape;388;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89" name="Google Shape;389;p53"/>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90" name="Google Shape;390;p53"/>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391" name="Google Shape;391;p53"/>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392" name="Google Shape;392;p53"/>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93" name="Google Shape;393;p53"/>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394" name="Shape 394"/>
        <p:cNvGrpSpPr/>
        <p:nvPr/>
      </p:nvGrpSpPr>
      <p:grpSpPr>
        <a:xfrm>
          <a:off x="0" y="0"/>
          <a:ext cx="0" cy="0"/>
          <a:chOff x="0" y="0"/>
          <a:chExt cx="0" cy="0"/>
        </a:xfrm>
      </p:grpSpPr>
      <p:sp>
        <p:nvSpPr>
          <p:cNvPr id="395" name="Google Shape;395;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96" name="Google Shape;396;p54"/>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397" name="Google Shape;397;p54"/>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398" name="Google Shape;398;p54"/>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399" name="Google Shape;399;p54"/>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00" name="Google Shape;400;p54"/>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01" name="Google Shape;401;p54"/>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02" name="Google Shape;402;p54"/>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403" name="Shape 403"/>
        <p:cNvGrpSpPr/>
        <p:nvPr/>
      </p:nvGrpSpPr>
      <p:grpSpPr>
        <a:xfrm>
          <a:off x="0" y="0"/>
          <a:ext cx="0" cy="0"/>
          <a:chOff x="0" y="0"/>
          <a:chExt cx="0" cy="0"/>
        </a:xfrm>
      </p:grpSpPr>
      <p:sp>
        <p:nvSpPr>
          <p:cNvPr id="404" name="Google Shape;404;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05" name="Google Shape;405;p55"/>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406" name="Google Shape;406;p55"/>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407" name="Google Shape;407;p55"/>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408" name="Google Shape;408;p55"/>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409" name="Google Shape;409;p55"/>
          <p:cNvSpPr txBox="1"/>
          <p:nvPr>
            <p:ph type="title"/>
          </p:nvPr>
        </p:nvSpPr>
        <p:spPr>
          <a:xfrm>
            <a:off x="366750"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10" name="Google Shape;410;p55"/>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11" name="Google Shape;411;p55"/>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12" name="Google Shape;412;p55"/>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13" name="Google Shape;413;p55"/>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414" name="Shape 414"/>
        <p:cNvGrpSpPr/>
        <p:nvPr/>
      </p:nvGrpSpPr>
      <p:grpSpPr>
        <a:xfrm>
          <a:off x="0" y="0"/>
          <a:ext cx="0" cy="0"/>
          <a:chOff x="0" y="0"/>
          <a:chExt cx="0" cy="0"/>
        </a:xfrm>
      </p:grpSpPr>
      <p:sp>
        <p:nvSpPr>
          <p:cNvPr id="415" name="Google Shape;415;p5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16" name="Google Shape;416;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17" name="Google Shape;417;p56"/>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418" name="Shape 418"/>
        <p:cNvGrpSpPr/>
        <p:nvPr/>
      </p:nvGrpSpPr>
      <p:grpSpPr>
        <a:xfrm>
          <a:off x="0" y="0"/>
          <a:ext cx="0" cy="0"/>
          <a:chOff x="0" y="0"/>
          <a:chExt cx="0" cy="0"/>
        </a:xfrm>
      </p:grpSpPr>
      <p:sp>
        <p:nvSpPr>
          <p:cNvPr id="419" name="Google Shape;419;p57"/>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0" name="Google Shape;420;p57"/>
          <p:cNvSpPr/>
          <p:nvPr>
            <p:ph idx="2" type="pic"/>
          </p:nvPr>
        </p:nvSpPr>
        <p:spPr>
          <a:xfrm>
            <a:off x="4804825" y="1133300"/>
            <a:ext cx="4027500" cy="2392800"/>
          </a:xfrm>
          <a:prstGeom prst="rect">
            <a:avLst/>
          </a:prstGeom>
          <a:noFill/>
          <a:ln>
            <a:noFill/>
          </a:ln>
        </p:spPr>
      </p:sp>
      <p:sp>
        <p:nvSpPr>
          <p:cNvPr id="421" name="Google Shape;421;p57"/>
          <p:cNvSpPr/>
          <p:nvPr>
            <p:ph idx="3" type="pic"/>
          </p:nvPr>
        </p:nvSpPr>
        <p:spPr>
          <a:xfrm>
            <a:off x="311725" y="1133300"/>
            <a:ext cx="4027500" cy="2392800"/>
          </a:xfrm>
          <a:prstGeom prst="rect">
            <a:avLst/>
          </a:prstGeom>
          <a:noFill/>
          <a:ln>
            <a:noFill/>
          </a:ln>
        </p:spPr>
      </p:sp>
      <p:sp>
        <p:nvSpPr>
          <p:cNvPr id="422" name="Google Shape;422;p57"/>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3" name="Google Shape;423;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24" name="Google Shape;424;p5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25" name="Google Shape;425;p57"/>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26" name="Google Shape;426;p57"/>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427" name="Shape 427"/>
        <p:cNvGrpSpPr/>
        <p:nvPr/>
      </p:nvGrpSpPr>
      <p:grpSpPr>
        <a:xfrm>
          <a:off x="0" y="0"/>
          <a:ext cx="0" cy="0"/>
          <a:chOff x="0" y="0"/>
          <a:chExt cx="0" cy="0"/>
        </a:xfrm>
      </p:grpSpPr>
      <p:sp>
        <p:nvSpPr>
          <p:cNvPr id="428" name="Google Shape;428;p58"/>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9" name="Google Shape;429;p58"/>
          <p:cNvSpPr/>
          <p:nvPr>
            <p:ph idx="2" type="pic"/>
          </p:nvPr>
        </p:nvSpPr>
        <p:spPr>
          <a:xfrm>
            <a:off x="6205225" y="1128325"/>
            <a:ext cx="2627100" cy="2273100"/>
          </a:xfrm>
          <a:prstGeom prst="rect">
            <a:avLst/>
          </a:prstGeom>
          <a:noFill/>
          <a:ln>
            <a:noFill/>
          </a:ln>
        </p:spPr>
      </p:sp>
      <p:sp>
        <p:nvSpPr>
          <p:cNvPr id="430" name="Google Shape;430;p58"/>
          <p:cNvSpPr/>
          <p:nvPr>
            <p:ph idx="3" type="pic"/>
          </p:nvPr>
        </p:nvSpPr>
        <p:spPr>
          <a:xfrm>
            <a:off x="311725" y="1128325"/>
            <a:ext cx="2627100" cy="2273100"/>
          </a:xfrm>
          <a:prstGeom prst="rect">
            <a:avLst/>
          </a:prstGeom>
          <a:noFill/>
          <a:ln>
            <a:noFill/>
          </a:ln>
        </p:spPr>
      </p:sp>
      <p:sp>
        <p:nvSpPr>
          <p:cNvPr id="431" name="Google Shape;431;p58"/>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2" name="Google Shape;432;p58"/>
          <p:cNvSpPr/>
          <p:nvPr>
            <p:ph idx="5" type="pic"/>
          </p:nvPr>
        </p:nvSpPr>
        <p:spPr>
          <a:xfrm>
            <a:off x="3255250" y="1128325"/>
            <a:ext cx="2627100" cy="2273100"/>
          </a:xfrm>
          <a:prstGeom prst="rect">
            <a:avLst/>
          </a:prstGeom>
          <a:noFill/>
          <a:ln>
            <a:noFill/>
          </a:ln>
        </p:spPr>
      </p:sp>
      <p:sp>
        <p:nvSpPr>
          <p:cNvPr id="433" name="Google Shape;433;p58"/>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4" name="Google Shape;434;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35" name="Google Shape;435;p5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36" name="Google Shape;436;p58"/>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37" name="Google Shape;437;p58"/>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38" name="Google Shape;438;p58"/>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439" name="Shape 439"/>
        <p:cNvGrpSpPr/>
        <p:nvPr/>
      </p:nvGrpSpPr>
      <p:grpSpPr>
        <a:xfrm>
          <a:off x="0" y="0"/>
          <a:ext cx="0" cy="0"/>
          <a:chOff x="0" y="0"/>
          <a:chExt cx="0" cy="0"/>
        </a:xfrm>
      </p:grpSpPr>
      <p:sp>
        <p:nvSpPr>
          <p:cNvPr id="440" name="Google Shape;440;p59"/>
          <p:cNvSpPr/>
          <p:nvPr>
            <p:ph idx="2" type="pic"/>
          </p:nvPr>
        </p:nvSpPr>
        <p:spPr>
          <a:xfrm>
            <a:off x="311700" y="445025"/>
            <a:ext cx="8520600" cy="4218300"/>
          </a:xfrm>
          <a:prstGeom prst="rect">
            <a:avLst/>
          </a:prstGeom>
          <a:noFill/>
          <a:ln>
            <a:noFill/>
          </a:ln>
        </p:spPr>
      </p:sp>
      <p:sp>
        <p:nvSpPr>
          <p:cNvPr id="441" name="Google Shape;441;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442" name="Shape 442"/>
        <p:cNvGrpSpPr/>
        <p:nvPr/>
      </p:nvGrpSpPr>
      <p:grpSpPr>
        <a:xfrm>
          <a:off x="0" y="0"/>
          <a:ext cx="0" cy="0"/>
          <a:chOff x="0" y="0"/>
          <a:chExt cx="0" cy="0"/>
        </a:xfrm>
      </p:grpSpPr>
      <p:sp>
        <p:nvSpPr>
          <p:cNvPr id="443" name="Google Shape;443;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44" name="Google Shape;444;p60"/>
          <p:cNvSpPr/>
          <p:nvPr>
            <p:ph idx="2" type="pic"/>
          </p:nvPr>
        </p:nvSpPr>
        <p:spPr>
          <a:xfrm>
            <a:off x="3389600" y="118913"/>
            <a:ext cx="1643700" cy="1535100"/>
          </a:xfrm>
          <a:prstGeom prst="rect">
            <a:avLst/>
          </a:prstGeom>
          <a:noFill/>
          <a:ln>
            <a:noFill/>
          </a:ln>
        </p:spPr>
      </p:sp>
      <p:sp>
        <p:nvSpPr>
          <p:cNvPr id="445" name="Google Shape;445;p60"/>
          <p:cNvSpPr/>
          <p:nvPr>
            <p:ph idx="3" type="pic"/>
          </p:nvPr>
        </p:nvSpPr>
        <p:spPr>
          <a:xfrm>
            <a:off x="5195935" y="118913"/>
            <a:ext cx="1643700" cy="1535100"/>
          </a:xfrm>
          <a:prstGeom prst="rect">
            <a:avLst/>
          </a:prstGeom>
          <a:noFill/>
          <a:ln>
            <a:noFill/>
          </a:ln>
        </p:spPr>
      </p:sp>
      <p:sp>
        <p:nvSpPr>
          <p:cNvPr id="446" name="Google Shape;446;p60"/>
          <p:cNvSpPr/>
          <p:nvPr>
            <p:ph idx="4" type="pic"/>
          </p:nvPr>
        </p:nvSpPr>
        <p:spPr>
          <a:xfrm>
            <a:off x="7002270" y="118913"/>
            <a:ext cx="1643700" cy="1535100"/>
          </a:xfrm>
          <a:prstGeom prst="rect">
            <a:avLst/>
          </a:prstGeom>
          <a:noFill/>
          <a:ln>
            <a:noFill/>
          </a:ln>
        </p:spPr>
      </p:sp>
      <p:sp>
        <p:nvSpPr>
          <p:cNvPr id="447" name="Google Shape;447;p60"/>
          <p:cNvSpPr/>
          <p:nvPr>
            <p:ph idx="5" type="pic"/>
          </p:nvPr>
        </p:nvSpPr>
        <p:spPr>
          <a:xfrm>
            <a:off x="3389588" y="1804212"/>
            <a:ext cx="1643700" cy="1535100"/>
          </a:xfrm>
          <a:prstGeom prst="rect">
            <a:avLst/>
          </a:prstGeom>
          <a:noFill/>
          <a:ln>
            <a:noFill/>
          </a:ln>
        </p:spPr>
      </p:sp>
      <p:sp>
        <p:nvSpPr>
          <p:cNvPr id="448" name="Google Shape;448;p60"/>
          <p:cNvSpPr/>
          <p:nvPr>
            <p:ph idx="6" type="pic"/>
          </p:nvPr>
        </p:nvSpPr>
        <p:spPr>
          <a:xfrm>
            <a:off x="5195922" y="1804212"/>
            <a:ext cx="1643700" cy="1535100"/>
          </a:xfrm>
          <a:prstGeom prst="rect">
            <a:avLst/>
          </a:prstGeom>
          <a:noFill/>
          <a:ln>
            <a:noFill/>
          </a:ln>
        </p:spPr>
      </p:sp>
      <p:sp>
        <p:nvSpPr>
          <p:cNvPr id="449" name="Google Shape;449;p60"/>
          <p:cNvSpPr/>
          <p:nvPr>
            <p:ph idx="7" type="pic"/>
          </p:nvPr>
        </p:nvSpPr>
        <p:spPr>
          <a:xfrm>
            <a:off x="7002257" y="1804212"/>
            <a:ext cx="1643700" cy="1535100"/>
          </a:xfrm>
          <a:prstGeom prst="rect">
            <a:avLst/>
          </a:prstGeom>
          <a:noFill/>
          <a:ln>
            <a:noFill/>
          </a:ln>
        </p:spPr>
      </p:sp>
      <p:sp>
        <p:nvSpPr>
          <p:cNvPr id="450" name="Google Shape;450;p60"/>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4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51" name="Google Shape;451;p60"/>
          <p:cNvSpPr/>
          <p:nvPr>
            <p:ph idx="8" type="pic"/>
          </p:nvPr>
        </p:nvSpPr>
        <p:spPr>
          <a:xfrm>
            <a:off x="3389588" y="3489487"/>
            <a:ext cx="1643700" cy="1535100"/>
          </a:xfrm>
          <a:prstGeom prst="rect">
            <a:avLst/>
          </a:prstGeom>
          <a:noFill/>
          <a:ln>
            <a:noFill/>
          </a:ln>
        </p:spPr>
      </p:sp>
      <p:sp>
        <p:nvSpPr>
          <p:cNvPr id="452" name="Google Shape;452;p60"/>
          <p:cNvSpPr/>
          <p:nvPr>
            <p:ph idx="9" type="pic"/>
          </p:nvPr>
        </p:nvSpPr>
        <p:spPr>
          <a:xfrm>
            <a:off x="5195922" y="3489487"/>
            <a:ext cx="1643700" cy="1535100"/>
          </a:xfrm>
          <a:prstGeom prst="rect">
            <a:avLst/>
          </a:prstGeom>
          <a:noFill/>
          <a:ln>
            <a:noFill/>
          </a:ln>
        </p:spPr>
      </p:sp>
      <p:sp>
        <p:nvSpPr>
          <p:cNvPr id="453" name="Google Shape;453;p60"/>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orybook 1">
  <p:cSld name="CUSTOM_4">
    <p:bg>
      <p:bgPr>
        <a:solidFill>
          <a:schemeClr val="dk2"/>
        </a:solidFill>
      </p:bgPr>
    </p:bg>
    <p:spTree>
      <p:nvGrpSpPr>
        <p:cNvPr id="71" name="Shape 71"/>
        <p:cNvGrpSpPr/>
        <p:nvPr/>
      </p:nvGrpSpPr>
      <p:grpSpPr>
        <a:xfrm>
          <a:off x="0" y="0"/>
          <a:ext cx="0" cy="0"/>
          <a:chOff x="0" y="0"/>
          <a:chExt cx="0" cy="0"/>
        </a:xfrm>
      </p:grpSpPr>
      <p:sp>
        <p:nvSpPr>
          <p:cNvPr id="72" name="Google Shape;72;p7"/>
          <p:cNvSpPr/>
          <p:nvPr>
            <p:ph idx="2" type="pic"/>
          </p:nvPr>
        </p:nvSpPr>
        <p:spPr>
          <a:xfrm>
            <a:off x="4676850" y="279050"/>
            <a:ext cx="4201200" cy="4573800"/>
          </a:xfrm>
          <a:prstGeom prst="roundRect">
            <a:avLst>
              <a:gd fmla="val 4826" name="adj"/>
            </a:avLst>
          </a:prstGeom>
          <a:noFill/>
          <a:ln cap="flat" cmpd="sng" w="9525">
            <a:solidFill>
              <a:schemeClr val="dk1"/>
            </a:solidFill>
            <a:prstDash val="solid"/>
            <a:round/>
            <a:headEnd len="sm" w="sm" type="none"/>
            <a:tailEnd len="sm" w="sm" type="none"/>
          </a:ln>
        </p:spPr>
      </p:sp>
      <p:sp>
        <p:nvSpPr>
          <p:cNvPr id="73" name="Google Shape;73;p7"/>
          <p:cNvSpPr/>
          <p:nvPr/>
        </p:nvSpPr>
        <p:spPr>
          <a:xfrm>
            <a:off x="274950" y="1164975"/>
            <a:ext cx="4201200" cy="36936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74" name="Google Shape;74;p7"/>
          <p:cNvSpPr txBox="1"/>
          <p:nvPr>
            <p:ph idx="1" type="body"/>
          </p:nvPr>
        </p:nvSpPr>
        <p:spPr>
          <a:xfrm>
            <a:off x="510325" y="1412150"/>
            <a:ext cx="3733200" cy="31668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75" name="Google Shape;75;p7"/>
          <p:cNvSpPr/>
          <p:nvPr/>
        </p:nvSpPr>
        <p:spPr>
          <a:xfrm>
            <a:off x="274950" y="284775"/>
            <a:ext cx="4201200" cy="704400"/>
          </a:xfrm>
          <a:prstGeom prst="roundRect">
            <a:avLst>
              <a:gd fmla="val 25275"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sz="400"/>
          </a:p>
        </p:txBody>
      </p:sp>
      <p:sp>
        <p:nvSpPr>
          <p:cNvPr id="76" name="Google Shape;76;p7"/>
          <p:cNvSpPr txBox="1"/>
          <p:nvPr>
            <p:ph type="title"/>
          </p:nvPr>
        </p:nvSpPr>
        <p:spPr>
          <a:xfrm>
            <a:off x="272650" y="327125"/>
            <a:ext cx="4201200" cy="662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p:txBody>
      </p:sp>
      <p:sp>
        <p:nvSpPr>
          <p:cNvPr id="77" name="Google Shape;77;p7"/>
          <p:cNvSpPr/>
          <p:nvPr/>
        </p:nvSpPr>
        <p:spPr>
          <a:xfrm>
            <a:off x="8008325" y="109825"/>
            <a:ext cx="1018200" cy="3957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09725">
            <a:noAutofit/>
          </a:bodyPr>
          <a:lstStyle/>
          <a:p>
            <a:pPr indent="0" lvl="0" marL="0" rtl="0" algn="ctr">
              <a:lnSpc>
                <a:spcPct val="90000"/>
              </a:lnSpc>
              <a:spcBef>
                <a:spcPts val="0"/>
              </a:spcBef>
              <a:spcAft>
                <a:spcPts val="0"/>
              </a:spcAft>
              <a:buNone/>
            </a:pPr>
            <a:r>
              <a:t/>
            </a:r>
            <a:endParaRPr sz="100"/>
          </a:p>
        </p:txBody>
      </p:sp>
      <p:sp>
        <p:nvSpPr>
          <p:cNvPr id="78" name="Google Shape;78;p7"/>
          <p:cNvSpPr txBox="1"/>
          <p:nvPr>
            <p:ph idx="3" type="subTitle"/>
          </p:nvPr>
        </p:nvSpPr>
        <p:spPr>
          <a:xfrm>
            <a:off x="8008325" y="109825"/>
            <a:ext cx="1018200" cy="395700"/>
          </a:xfrm>
          <a:prstGeom prst="rect">
            <a:avLst/>
          </a:prstGeom>
        </p:spPr>
        <p:txBody>
          <a:bodyPr anchorCtr="0" anchor="ctr" bIns="91425" lIns="91425" spcFirstLastPara="1" rIns="91425" wrap="square" tIns="91425">
            <a:noAutofit/>
          </a:bodyPr>
          <a:lstStyle>
            <a:lvl1pPr lvl="0" algn="ctr">
              <a:spcBef>
                <a:spcPts val="0"/>
              </a:spcBef>
              <a:spcAft>
                <a:spcPts val="0"/>
              </a:spcAft>
              <a:buSzPts val="1100"/>
              <a:buFont typeface="Della Respira"/>
              <a:buNone/>
              <a:defRPr b="1" sz="1100">
                <a:latin typeface="Della Respira"/>
                <a:ea typeface="Della Respira"/>
                <a:cs typeface="Della Respira"/>
                <a:sym typeface="Della Respir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orybook 2">
  <p:cSld name="CUSTOM_5">
    <p:bg>
      <p:bgPr>
        <a:solidFill>
          <a:schemeClr val="lt2"/>
        </a:solidFill>
      </p:bgPr>
    </p:bg>
    <p:spTree>
      <p:nvGrpSpPr>
        <p:cNvPr id="79" name="Shape 79"/>
        <p:cNvGrpSpPr/>
        <p:nvPr/>
      </p:nvGrpSpPr>
      <p:grpSpPr>
        <a:xfrm>
          <a:off x="0" y="0"/>
          <a:ext cx="0" cy="0"/>
          <a:chOff x="0" y="0"/>
          <a:chExt cx="0" cy="0"/>
        </a:xfrm>
      </p:grpSpPr>
      <p:sp>
        <p:nvSpPr>
          <p:cNvPr id="80" name="Google Shape;80;p8"/>
          <p:cNvSpPr/>
          <p:nvPr>
            <p:ph idx="2" type="pic"/>
          </p:nvPr>
        </p:nvSpPr>
        <p:spPr>
          <a:xfrm>
            <a:off x="6781525" y="279050"/>
            <a:ext cx="2096400" cy="4573800"/>
          </a:xfrm>
          <a:prstGeom prst="roundRect">
            <a:avLst>
              <a:gd fmla="val 9650" name="adj"/>
            </a:avLst>
          </a:prstGeom>
          <a:noFill/>
          <a:ln cap="flat" cmpd="sng" w="9525">
            <a:solidFill>
              <a:schemeClr val="dk1"/>
            </a:solidFill>
            <a:prstDash val="solid"/>
            <a:round/>
            <a:headEnd len="sm" w="sm" type="none"/>
            <a:tailEnd len="sm" w="sm" type="none"/>
          </a:ln>
        </p:spPr>
      </p:sp>
      <p:sp>
        <p:nvSpPr>
          <p:cNvPr id="81" name="Google Shape;81;p8"/>
          <p:cNvSpPr/>
          <p:nvPr/>
        </p:nvSpPr>
        <p:spPr>
          <a:xfrm>
            <a:off x="274950" y="1164975"/>
            <a:ext cx="6304500" cy="3693600"/>
          </a:xfrm>
          <a:prstGeom prst="roundRect">
            <a:avLst>
              <a:gd fmla="val 5734"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82" name="Google Shape;82;p8"/>
          <p:cNvSpPr txBox="1"/>
          <p:nvPr>
            <p:ph idx="1" type="body"/>
          </p:nvPr>
        </p:nvSpPr>
        <p:spPr>
          <a:xfrm>
            <a:off x="552284" y="1335950"/>
            <a:ext cx="5739600" cy="31737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83" name="Google Shape;83;p8"/>
          <p:cNvSpPr/>
          <p:nvPr/>
        </p:nvSpPr>
        <p:spPr>
          <a:xfrm>
            <a:off x="274950" y="284775"/>
            <a:ext cx="3417900" cy="704400"/>
          </a:xfrm>
          <a:prstGeom prst="roundRect">
            <a:avLst>
              <a:gd fmla="val 25275"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55425">
            <a:noAutofit/>
          </a:bodyPr>
          <a:lstStyle/>
          <a:p>
            <a:pPr indent="0" lvl="0" marL="0" rtl="0" algn="ctr">
              <a:lnSpc>
                <a:spcPct val="90000"/>
              </a:lnSpc>
              <a:spcBef>
                <a:spcPts val="0"/>
              </a:spcBef>
              <a:spcAft>
                <a:spcPts val="0"/>
              </a:spcAft>
              <a:buNone/>
            </a:pPr>
            <a:r>
              <a:t/>
            </a:r>
            <a:endParaRPr sz="200"/>
          </a:p>
        </p:txBody>
      </p:sp>
      <p:sp>
        <p:nvSpPr>
          <p:cNvPr id="84" name="Google Shape;84;p8"/>
          <p:cNvSpPr txBox="1"/>
          <p:nvPr>
            <p:ph type="title"/>
          </p:nvPr>
        </p:nvSpPr>
        <p:spPr>
          <a:xfrm>
            <a:off x="272650" y="327125"/>
            <a:ext cx="3417900" cy="662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p:txBody>
      </p:sp>
      <p:sp>
        <p:nvSpPr>
          <p:cNvPr id="85" name="Google Shape;85;p8"/>
          <p:cNvSpPr/>
          <p:nvPr/>
        </p:nvSpPr>
        <p:spPr>
          <a:xfrm>
            <a:off x="3890600" y="284775"/>
            <a:ext cx="2688900" cy="7044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109725">
            <a:noAutofit/>
          </a:bodyPr>
          <a:lstStyle/>
          <a:p>
            <a:pPr indent="0" lvl="0" marL="0" rtl="0" algn="ctr">
              <a:lnSpc>
                <a:spcPct val="90000"/>
              </a:lnSpc>
              <a:spcBef>
                <a:spcPts val="0"/>
              </a:spcBef>
              <a:spcAft>
                <a:spcPts val="0"/>
              </a:spcAft>
              <a:buNone/>
            </a:pPr>
            <a:r>
              <a:t/>
            </a:r>
            <a:endParaRPr sz="300"/>
          </a:p>
        </p:txBody>
      </p:sp>
      <p:sp>
        <p:nvSpPr>
          <p:cNvPr id="86" name="Google Shape;86;p8"/>
          <p:cNvSpPr txBox="1"/>
          <p:nvPr>
            <p:ph idx="3" type="subTitle"/>
          </p:nvPr>
        </p:nvSpPr>
        <p:spPr>
          <a:xfrm>
            <a:off x="3890675" y="284775"/>
            <a:ext cx="2688900" cy="7044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b="1" sz="1300">
                <a:latin typeface="Della Respira"/>
                <a:ea typeface="Della Respira"/>
                <a:cs typeface="Della Respira"/>
                <a:sym typeface="Della Respira"/>
              </a:defRPr>
            </a:lvl1pPr>
            <a:lvl2pPr lvl="1">
              <a:spcBef>
                <a:spcPts val="0"/>
              </a:spcBef>
              <a:spcAft>
                <a:spcPts val="0"/>
              </a:spcAft>
              <a:buSzPts val="1300"/>
              <a:buNone/>
              <a:defRPr sz="1300"/>
            </a:lvl2pPr>
            <a:lvl3pPr lvl="2">
              <a:spcBef>
                <a:spcPts val="0"/>
              </a:spcBef>
              <a:spcAft>
                <a:spcPts val="0"/>
              </a:spcAft>
              <a:buSzPts val="1300"/>
              <a:buNone/>
              <a:defRPr sz="1300"/>
            </a:lvl3pPr>
            <a:lvl4pPr lvl="3">
              <a:spcBef>
                <a:spcPts val="0"/>
              </a:spcBef>
              <a:spcAft>
                <a:spcPts val="0"/>
              </a:spcAft>
              <a:buSzPts val="1300"/>
              <a:buNone/>
              <a:defRPr sz="1300"/>
            </a:lvl4pPr>
            <a:lvl5pPr lvl="4">
              <a:spcBef>
                <a:spcPts val="0"/>
              </a:spcBef>
              <a:spcAft>
                <a:spcPts val="0"/>
              </a:spcAft>
              <a:buSzPts val="1300"/>
              <a:buNone/>
              <a:defRPr sz="1300"/>
            </a:lvl5pPr>
            <a:lvl6pPr lvl="5">
              <a:spcBef>
                <a:spcPts val="0"/>
              </a:spcBef>
              <a:spcAft>
                <a:spcPts val="0"/>
              </a:spcAft>
              <a:buSzPts val="1300"/>
              <a:buNone/>
              <a:defRPr sz="1300"/>
            </a:lvl6pPr>
            <a:lvl7pPr lvl="6">
              <a:spcBef>
                <a:spcPts val="0"/>
              </a:spcBef>
              <a:spcAft>
                <a:spcPts val="0"/>
              </a:spcAft>
              <a:buSzPts val="1300"/>
              <a:buNone/>
              <a:defRPr sz="1300"/>
            </a:lvl7pPr>
            <a:lvl8pPr lvl="7">
              <a:spcBef>
                <a:spcPts val="0"/>
              </a:spcBef>
              <a:spcAft>
                <a:spcPts val="0"/>
              </a:spcAft>
              <a:buSzPts val="1300"/>
              <a:buNone/>
              <a:defRPr sz="1300"/>
            </a:lvl8pPr>
            <a:lvl9pPr lvl="8">
              <a:spcBef>
                <a:spcPts val="0"/>
              </a:spcBef>
              <a:spcAft>
                <a:spcPts val="0"/>
              </a:spcAft>
              <a:buSzPts val="1300"/>
              <a:buNone/>
              <a:defRPr sz="13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orybook 3">
  <p:cSld name="CUSTOM_6">
    <p:spTree>
      <p:nvGrpSpPr>
        <p:cNvPr id="87" name="Shape 87"/>
        <p:cNvGrpSpPr/>
        <p:nvPr/>
      </p:nvGrpSpPr>
      <p:grpSpPr>
        <a:xfrm>
          <a:off x="0" y="0"/>
          <a:ext cx="0" cy="0"/>
          <a:chOff x="0" y="0"/>
          <a:chExt cx="0" cy="0"/>
        </a:xfrm>
      </p:grpSpPr>
      <p:sp>
        <p:nvSpPr>
          <p:cNvPr id="88" name="Google Shape;88;p9"/>
          <p:cNvSpPr/>
          <p:nvPr/>
        </p:nvSpPr>
        <p:spPr>
          <a:xfrm>
            <a:off x="274950" y="1164975"/>
            <a:ext cx="8598900" cy="3693600"/>
          </a:xfrm>
          <a:prstGeom prst="roundRect">
            <a:avLst>
              <a:gd fmla="val 5734"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89" name="Google Shape;89;p9"/>
          <p:cNvSpPr txBox="1"/>
          <p:nvPr>
            <p:ph idx="1" type="body"/>
          </p:nvPr>
        </p:nvSpPr>
        <p:spPr>
          <a:xfrm>
            <a:off x="552275" y="1405150"/>
            <a:ext cx="8060400" cy="31809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90" name="Google Shape;90;p9"/>
          <p:cNvSpPr/>
          <p:nvPr/>
        </p:nvSpPr>
        <p:spPr>
          <a:xfrm>
            <a:off x="274950" y="284775"/>
            <a:ext cx="5719200" cy="704400"/>
          </a:xfrm>
          <a:prstGeom prst="roundRect">
            <a:avLst>
              <a:gd fmla="val 25275"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155425">
            <a:noAutofit/>
          </a:bodyPr>
          <a:lstStyle/>
          <a:p>
            <a:pPr indent="0" lvl="0" marL="0" rtl="0" algn="ctr">
              <a:lnSpc>
                <a:spcPct val="90000"/>
              </a:lnSpc>
              <a:spcBef>
                <a:spcPts val="0"/>
              </a:spcBef>
              <a:spcAft>
                <a:spcPts val="0"/>
              </a:spcAft>
              <a:buNone/>
            </a:pPr>
            <a:r>
              <a:t/>
            </a:r>
            <a:endParaRPr sz="200"/>
          </a:p>
        </p:txBody>
      </p:sp>
      <p:sp>
        <p:nvSpPr>
          <p:cNvPr id="91" name="Google Shape;91;p9"/>
          <p:cNvSpPr/>
          <p:nvPr/>
        </p:nvSpPr>
        <p:spPr>
          <a:xfrm>
            <a:off x="6184900" y="284775"/>
            <a:ext cx="2688900" cy="704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09725">
            <a:noAutofit/>
          </a:bodyPr>
          <a:lstStyle/>
          <a:p>
            <a:pPr indent="0" lvl="0" marL="0" rtl="0" algn="ctr">
              <a:lnSpc>
                <a:spcPct val="90000"/>
              </a:lnSpc>
              <a:spcBef>
                <a:spcPts val="0"/>
              </a:spcBef>
              <a:spcAft>
                <a:spcPts val="0"/>
              </a:spcAft>
              <a:buNone/>
            </a:pPr>
            <a:r>
              <a:t/>
            </a:r>
            <a:endParaRPr sz="300"/>
          </a:p>
        </p:txBody>
      </p:sp>
      <p:sp>
        <p:nvSpPr>
          <p:cNvPr id="92" name="Google Shape;92;p9"/>
          <p:cNvSpPr txBox="1"/>
          <p:nvPr>
            <p:ph type="title"/>
          </p:nvPr>
        </p:nvSpPr>
        <p:spPr>
          <a:xfrm>
            <a:off x="272650" y="327125"/>
            <a:ext cx="5719200" cy="662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p:txBody>
      </p:sp>
      <p:sp>
        <p:nvSpPr>
          <p:cNvPr id="93" name="Google Shape;93;p9"/>
          <p:cNvSpPr/>
          <p:nvPr/>
        </p:nvSpPr>
        <p:spPr>
          <a:xfrm>
            <a:off x="109155" y="109825"/>
            <a:ext cx="1018200" cy="3957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109725">
            <a:noAutofit/>
          </a:bodyPr>
          <a:lstStyle/>
          <a:p>
            <a:pPr indent="0" lvl="0" marL="0" rtl="0" algn="ctr">
              <a:lnSpc>
                <a:spcPct val="90000"/>
              </a:lnSpc>
              <a:spcBef>
                <a:spcPts val="0"/>
              </a:spcBef>
              <a:spcAft>
                <a:spcPts val="0"/>
              </a:spcAft>
              <a:buNone/>
            </a:pPr>
            <a:r>
              <a:t/>
            </a:r>
            <a:endParaRPr sz="100"/>
          </a:p>
        </p:txBody>
      </p:sp>
      <p:sp>
        <p:nvSpPr>
          <p:cNvPr id="94" name="Google Shape;94;p9"/>
          <p:cNvSpPr txBox="1"/>
          <p:nvPr>
            <p:ph idx="2" type="subTitle"/>
          </p:nvPr>
        </p:nvSpPr>
        <p:spPr>
          <a:xfrm>
            <a:off x="109150" y="109825"/>
            <a:ext cx="1018200" cy="395700"/>
          </a:xfrm>
          <a:prstGeom prst="rect">
            <a:avLst/>
          </a:prstGeom>
        </p:spPr>
        <p:txBody>
          <a:bodyPr anchorCtr="0" anchor="ctr" bIns="91425" lIns="91425" spcFirstLastPara="1" rIns="91425" wrap="square" tIns="91425">
            <a:noAutofit/>
          </a:bodyPr>
          <a:lstStyle>
            <a:lvl1pPr lvl="0" algn="ctr">
              <a:spcBef>
                <a:spcPts val="0"/>
              </a:spcBef>
              <a:spcAft>
                <a:spcPts val="0"/>
              </a:spcAft>
              <a:buSzPts val="1100"/>
              <a:buFont typeface="Della Respira"/>
              <a:buNone/>
              <a:defRPr b="1" sz="1100">
                <a:latin typeface="Della Respira"/>
                <a:ea typeface="Della Respira"/>
                <a:cs typeface="Della Respira"/>
                <a:sym typeface="Della Respir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9"/>
          <p:cNvSpPr txBox="1"/>
          <p:nvPr>
            <p:ph idx="3" type="subTitle"/>
          </p:nvPr>
        </p:nvSpPr>
        <p:spPr>
          <a:xfrm>
            <a:off x="6184900" y="284775"/>
            <a:ext cx="2688900" cy="7044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b="1" sz="1300">
                <a:latin typeface="Della Respira"/>
                <a:ea typeface="Della Respira"/>
                <a:cs typeface="Della Respira"/>
                <a:sym typeface="Della Respira"/>
              </a:defRPr>
            </a:lvl1pPr>
            <a:lvl2pPr lvl="1">
              <a:spcBef>
                <a:spcPts val="0"/>
              </a:spcBef>
              <a:spcAft>
                <a:spcPts val="0"/>
              </a:spcAft>
              <a:buSzPts val="1300"/>
              <a:buNone/>
              <a:defRPr sz="1300"/>
            </a:lvl2pPr>
            <a:lvl3pPr lvl="2">
              <a:spcBef>
                <a:spcPts val="0"/>
              </a:spcBef>
              <a:spcAft>
                <a:spcPts val="0"/>
              </a:spcAft>
              <a:buSzPts val="1300"/>
              <a:buNone/>
              <a:defRPr sz="1300"/>
            </a:lvl3pPr>
            <a:lvl4pPr lvl="3">
              <a:spcBef>
                <a:spcPts val="0"/>
              </a:spcBef>
              <a:spcAft>
                <a:spcPts val="0"/>
              </a:spcAft>
              <a:buSzPts val="1300"/>
              <a:buNone/>
              <a:defRPr sz="1300"/>
            </a:lvl4pPr>
            <a:lvl5pPr lvl="4">
              <a:spcBef>
                <a:spcPts val="0"/>
              </a:spcBef>
              <a:spcAft>
                <a:spcPts val="0"/>
              </a:spcAft>
              <a:buSzPts val="1300"/>
              <a:buNone/>
              <a:defRPr sz="1300"/>
            </a:lvl5pPr>
            <a:lvl6pPr lvl="5">
              <a:spcBef>
                <a:spcPts val="0"/>
              </a:spcBef>
              <a:spcAft>
                <a:spcPts val="0"/>
              </a:spcAft>
              <a:buSzPts val="1300"/>
              <a:buNone/>
              <a:defRPr sz="1300"/>
            </a:lvl6pPr>
            <a:lvl7pPr lvl="6">
              <a:spcBef>
                <a:spcPts val="0"/>
              </a:spcBef>
              <a:spcAft>
                <a:spcPts val="0"/>
              </a:spcAft>
              <a:buSzPts val="1300"/>
              <a:buNone/>
              <a:defRPr sz="1300"/>
            </a:lvl7pPr>
            <a:lvl8pPr lvl="7">
              <a:spcBef>
                <a:spcPts val="0"/>
              </a:spcBef>
              <a:spcAft>
                <a:spcPts val="0"/>
              </a:spcAft>
              <a:buSzPts val="1300"/>
              <a:buNone/>
              <a:defRPr sz="1300"/>
            </a:lvl8pPr>
            <a:lvl9pPr lvl="8">
              <a:spcBef>
                <a:spcPts val="0"/>
              </a:spcBef>
              <a:spcAft>
                <a:spcPts val="0"/>
              </a:spcAft>
              <a:buSzPts val="1300"/>
              <a:buNone/>
              <a:defRPr sz="13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udent Page 1">
  <p:cSld name="CUSTOM_7">
    <p:bg>
      <p:bgPr>
        <a:solidFill>
          <a:schemeClr val="dk2"/>
        </a:solidFill>
      </p:bgPr>
    </p:bg>
    <p:spTree>
      <p:nvGrpSpPr>
        <p:cNvPr id="96" name="Shape 96"/>
        <p:cNvGrpSpPr/>
        <p:nvPr/>
      </p:nvGrpSpPr>
      <p:grpSpPr>
        <a:xfrm>
          <a:off x="0" y="0"/>
          <a:ext cx="0" cy="0"/>
          <a:chOff x="0" y="0"/>
          <a:chExt cx="0" cy="0"/>
        </a:xfrm>
      </p:grpSpPr>
      <p:sp>
        <p:nvSpPr>
          <p:cNvPr id="97" name="Google Shape;97;p10"/>
          <p:cNvSpPr/>
          <p:nvPr>
            <p:ph idx="2" type="pic"/>
          </p:nvPr>
        </p:nvSpPr>
        <p:spPr>
          <a:xfrm>
            <a:off x="274950" y="1159275"/>
            <a:ext cx="2096400" cy="3705000"/>
          </a:xfrm>
          <a:prstGeom prst="roundRect">
            <a:avLst>
              <a:gd fmla="val 11005" name="adj"/>
            </a:avLst>
          </a:prstGeom>
          <a:noFill/>
          <a:ln cap="flat" cmpd="sng" w="9525">
            <a:solidFill>
              <a:srgbClr val="000000"/>
            </a:solidFill>
            <a:prstDash val="solid"/>
            <a:round/>
            <a:headEnd len="sm" w="sm" type="none"/>
            <a:tailEnd len="sm" w="sm" type="none"/>
          </a:ln>
        </p:spPr>
      </p:sp>
      <p:sp>
        <p:nvSpPr>
          <p:cNvPr id="98" name="Google Shape;98;p10"/>
          <p:cNvSpPr/>
          <p:nvPr/>
        </p:nvSpPr>
        <p:spPr>
          <a:xfrm>
            <a:off x="2547100" y="284775"/>
            <a:ext cx="6326700" cy="704400"/>
          </a:xfrm>
          <a:prstGeom prst="roundRect">
            <a:avLst>
              <a:gd fmla="val 25275"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55425">
            <a:noAutofit/>
          </a:bodyPr>
          <a:lstStyle/>
          <a:p>
            <a:pPr indent="0" lvl="0" marL="0" rtl="0" algn="ctr">
              <a:lnSpc>
                <a:spcPct val="90000"/>
              </a:lnSpc>
              <a:spcBef>
                <a:spcPts val="0"/>
              </a:spcBef>
              <a:spcAft>
                <a:spcPts val="0"/>
              </a:spcAft>
              <a:buNone/>
            </a:pPr>
            <a:r>
              <a:t/>
            </a:r>
            <a:endParaRPr sz="200"/>
          </a:p>
        </p:txBody>
      </p:sp>
      <p:sp>
        <p:nvSpPr>
          <p:cNvPr id="99" name="Google Shape;99;p10"/>
          <p:cNvSpPr/>
          <p:nvPr/>
        </p:nvSpPr>
        <p:spPr>
          <a:xfrm>
            <a:off x="2547100" y="1164975"/>
            <a:ext cx="6326700" cy="3693600"/>
          </a:xfrm>
          <a:prstGeom prst="roundRect">
            <a:avLst>
              <a:gd fmla="val 5734"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100" name="Google Shape;100;p10"/>
          <p:cNvSpPr/>
          <p:nvPr/>
        </p:nvSpPr>
        <p:spPr>
          <a:xfrm>
            <a:off x="274950" y="284775"/>
            <a:ext cx="2096400" cy="704400"/>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109725">
            <a:noAutofit/>
          </a:bodyPr>
          <a:lstStyle/>
          <a:p>
            <a:pPr indent="0" lvl="0" marL="0" rtl="0" algn="ctr">
              <a:lnSpc>
                <a:spcPct val="90000"/>
              </a:lnSpc>
              <a:spcBef>
                <a:spcPts val="0"/>
              </a:spcBef>
              <a:spcAft>
                <a:spcPts val="0"/>
              </a:spcAft>
              <a:buNone/>
            </a:pPr>
            <a:r>
              <a:t/>
            </a:r>
            <a:endParaRPr sz="300"/>
          </a:p>
        </p:txBody>
      </p:sp>
      <p:sp>
        <p:nvSpPr>
          <p:cNvPr id="101" name="Google Shape;101;p10"/>
          <p:cNvSpPr txBox="1"/>
          <p:nvPr/>
        </p:nvSpPr>
        <p:spPr>
          <a:xfrm>
            <a:off x="2840350" y="1414100"/>
            <a:ext cx="5740200" cy="3169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1600">
              <a:latin typeface="DM Sans"/>
              <a:ea typeface="DM Sans"/>
              <a:cs typeface="DM Sans"/>
              <a:sym typeface="DM Sans"/>
            </a:endParaRPr>
          </a:p>
        </p:txBody>
      </p:sp>
      <p:sp>
        <p:nvSpPr>
          <p:cNvPr id="102" name="Google Shape;102;p10"/>
          <p:cNvSpPr txBox="1"/>
          <p:nvPr>
            <p:ph idx="1" type="body"/>
          </p:nvPr>
        </p:nvSpPr>
        <p:spPr>
          <a:xfrm>
            <a:off x="2845275" y="1412150"/>
            <a:ext cx="5732400" cy="31668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103" name="Google Shape;103;p10"/>
          <p:cNvSpPr txBox="1"/>
          <p:nvPr>
            <p:ph type="title"/>
          </p:nvPr>
        </p:nvSpPr>
        <p:spPr>
          <a:xfrm>
            <a:off x="2547100" y="327125"/>
            <a:ext cx="6326700" cy="662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p:txBody>
      </p:sp>
      <p:sp>
        <p:nvSpPr>
          <p:cNvPr id="104" name="Google Shape;104;p10"/>
          <p:cNvSpPr txBox="1"/>
          <p:nvPr>
            <p:ph idx="3" type="subTitle"/>
          </p:nvPr>
        </p:nvSpPr>
        <p:spPr>
          <a:xfrm>
            <a:off x="274950" y="284775"/>
            <a:ext cx="2096400" cy="7044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b="1" sz="1300">
                <a:latin typeface="Della Respira"/>
                <a:ea typeface="Della Respira"/>
                <a:cs typeface="Della Respira"/>
                <a:sym typeface="Della Respira"/>
              </a:defRPr>
            </a:lvl1pPr>
            <a:lvl2pPr lvl="1">
              <a:spcBef>
                <a:spcPts val="0"/>
              </a:spcBef>
              <a:spcAft>
                <a:spcPts val="0"/>
              </a:spcAft>
              <a:buSzPts val="1300"/>
              <a:buNone/>
              <a:defRPr sz="1300"/>
            </a:lvl2pPr>
            <a:lvl3pPr lvl="2">
              <a:spcBef>
                <a:spcPts val="0"/>
              </a:spcBef>
              <a:spcAft>
                <a:spcPts val="0"/>
              </a:spcAft>
              <a:buSzPts val="1300"/>
              <a:buNone/>
              <a:defRPr sz="1300"/>
            </a:lvl3pPr>
            <a:lvl4pPr lvl="3">
              <a:spcBef>
                <a:spcPts val="0"/>
              </a:spcBef>
              <a:spcAft>
                <a:spcPts val="0"/>
              </a:spcAft>
              <a:buSzPts val="1300"/>
              <a:buNone/>
              <a:defRPr sz="1300"/>
            </a:lvl4pPr>
            <a:lvl5pPr lvl="4">
              <a:spcBef>
                <a:spcPts val="0"/>
              </a:spcBef>
              <a:spcAft>
                <a:spcPts val="0"/>
              </a:spcAft>
              <a:buSzPts val="1300"/>
              <a:buNone/>
              <a:defRPr sz="1300"/>
            </a:lvl5pPr>
            <a:lvl6pPr lvl="5">
              <a:spcBef>
                <a:spcPts val="0"/>
              </a:spcBef>
              <a:spcAft>
                <a:spcPts val="0"/>
              </a:spcAft>
              <a:buSzPts val="1300"/>
              <a:buNone/>
              <a:defRPr sz="1300"/>
            </a:lvl6pPr>
            <a:lvl7pPr lvl="6">
              <a:spcBef>
                <a:spcPts val="0"/>
              </a:spcBef>
              <a:spcAft>
                <a:spcPts val="0"/>
              </a:spcAft>
              <a:buSzPts val="1300"/>
              <a:buNone/>
              <a:defRPr sz="1300"/>
            </a:lvl7pPr>
            <a:lvl8pPr lvl="7">
              <a:spcBef>
                <a:spcPts val="0"/>
              </a:spcBef>
              <a:spcAft>
                <a:spcPts val="0"/>
              </a:spcAft>
              <a:buSzPts val="1300"/>
              <a:buNone/>
              <a:defRPr sz="1300"/>
            </a:lvl8pPr>
            <a:lvl9pPr lvl="8">
              <a:spcBef>
                <a:spcPts val="0"/>
              </a:spcBef>
              <a:spcAft>
                <a:spcPts val="0"/>
              </a:spcAft>
              <a:buSzPts val="1300"/>
              <a:buNone/>
              <a:defRPr sz="13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60" Type="http://schemas.openxmlformats.org/officeDocument/2006/relationships/theme" Target="../theme/theme1.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4200"/>
              <a:buFont typeface="Della Respira"/>
              <a:buNone/>
              <a:defRPr b="1" sz="4200">
                <a:solidFill>
                  <a:schemeClr val="dk1"/>
                </a:solidFill>
                <a:latin typeface="Della Respira"/>
                <a:ea typeface="Della Respira"/>
                <a:cs typeface="Della Respira"/>
                <a:sym typeface="Della Respira"/>
              </a:defRPr>
            </a:lvl1pPr>
            <a:lvl2pPr lvl="1">
              <a:spcBef>
                <a:spcPts val="0"/>
              </a:spcBef>
              <a:spcAft>
                <a:spcPts val="0"/>
              </a:spcAft>
              <a:buClr>
                <a:schemeClr val="dk1"/>
              </a:buClr>
              <a:buSzPts val="2800"/>
              <a:buFont typeface="Della Respira"/>
              <a:buNone/>
              <a:defRPr sz="2800">
                <a:solidFill>
                  <a:schemeClr val="dk1"/>
                </a:solidFill>
                <a:latin typeface="Della Respira"/>
                <a:ea typeface="Della Respira"/>
                <a:cs typeface="Della Respira"/>
                <a:sym typeface="Della Respira"/>
              </a:defRPr>
            </a:lvl2pPr>
            <a:lvl3pPr lvl="2">
              <a:spcBef>
                <a:spcPts val="0"/>
              </a:spcBef>
              <a:spcAft>
                <a:spcPts val="0"/>
              </a:spcAft>
              <a:buClr>
                <a:schemeClr val="dk1"/>
              </a:buClr>
              <a:buSzPts val="2800"/>
              <a:buFont typeface="Della Respira"/>
              <a:buNone/>
              <a:defRPr sz="2800">
                <a:solidFill>
                  <a:schemeClr val="dk1"/>
                </a:solidFill>
                <a:latin typeface="Della Respira"/>
                <a:ea typeface="Della Respira"/>
                <a:cs typeface="Della Respira"/>
                <a:sym typeface="Della Respira"/>
              </a:defRPr>
            </a:lvl3pPr>
            <a:lvl4pPr lvl="3">
              <a:spcBef>
                <a:spcPts val="0"/>
              </a:spcBef>
              <a:spcAft>
                <a:spcPts val="0"/>
              </a:spcAft>
              <a:buClr>
                <a:schemeClr val="dk1"/>
              </a:buClr>
              <a:buSzPts val="2800"/>
              <a:buFont typeface="Della Respira"/>
              <a:buNone/>
              <a:defRPr sz="2800">
                <a:solidFill>
                  <a:schemeClr val="dk1"/>
                </a:solidFill>
                <a:latin typeface="Della Respira"/>
                <a:ea typeface="Della Respira"/>
                <a:cs typeface="Della Respira"/>
                <a:sym typeface="Della Respira"/>
              </a:defRPr>
            </a:lvl4pPr>
            <a:lvl5pPr lvl="4">
              <a:spcBef>
                <a:spcPts val="0"/>
              </a:spcBef>
              <a:spcAft>
                <a:spcPts val="0"/>
              </a:spcAft>
              <a:buClr>
                <a:schemeClr val="dk1"/>
              </a:buClr>
              <a:buSzPts val="2800"/>
              <a:buFont typeface="Della Respira"/>
              <a:buNone/>
              <a:defRPr sz="2800">
                <a:solidFill>
                  <a:schemeClr val="dk1"/>
                </a:solidFill>
                <a:latin typeface="Della Respira"/>
                <a:ea typeface="Della Respira"/>
                <a:cs typeface="Della Respira"/>
                <a:sym typeface="Della Respira"/>
              </a:defRPr>
            </a:lvl5pPr>
            <a:lvl6pPr lvl="5">
              <a:spcBef>
                <a:spcPts val="0"/>
              </a:spcBef>
              <a:spcAft>
                <a:spcPts val="0"/>
              </a:spcAft>
              <a:buClr>
                <a:schemeClr val="dk1"/>
              </a:buClr>
              <a:buSzPts val="2800"/>
              <a:buFont typeface="Della Respira"/>
              <a:buNone/>
              <a:defRPr sz="2800">
                <a:solidFill>
                  <a:schemeClr val="dk1"/>
                </a:solidFill>
                <a:latin typeface="Della Respira"/>
                <a:ea typeface="Della Respira"/>
                <a:cs typeface="Della Respira"/>
                <a:sym typeface="Della Respira"/>
              </a:defRPr>
            </a:lvl6pPr>
            <a:lvl7pPr lvl="6">
              <a:spcBef>
                <a:spcPts val="0"/>
              </a:spcBef>
              <a:spcAft>
                <a:spcPts val="0"/>
              </a:spcAft>
              <a:buClr>
                <a:schemeClr val="dk1"/>
              </a:buClr>
              <a:buSzPts val="2800"/>
              <a:buFont typeface="Della Respira"/>
              <a:buNone/>
              <a:defRPr sz="2800">
                <a:solidFill>
                  <a:schemeClr val="dk1"/>
                </a:solidFill>
                <a:latin typeface="Della Respira"/>
                <a:ea typeface="Della Respira"/>
                <a:cs typeface="Della Respira"/>
                <a:sym typeface="Della Respira"/>
              </a:defRPr>
            </a:lvl7pPr>
            <a:lvl8pPr lvl="7">
              <a:spcBef>
                <a:spcPts val="0"/>
              </a:spcBef>
              <a:spcAft>
                <a:spcPts val="0"/>
              </a:spcAft>
              <a:buClr>
                <a:schemeClr val="dk1"/>
              </a:buClr>
              <a:buSzPts val="2800"/>
              <a:buFont typeface="Della Respira"/>
              <a:buNone/>
              <a:defRPr sz="2800">
                <a:solidFill>
                  <a:schemeClr val="dk1"/>
                </a:solidFill>
                <a:latin typeface="Della Respira"/>
                <a:ea typeface="Della Respira"/>
                <a:cs typeface="Della Respira"/>
                <a:sym typeface="Della Respira"/>
              </a:defRPr>
            </a:lvl8pPr>
            <a:lvl9pPr lvl="8">
              <a:spcBef>
                <a:spcPts val="0"/>
              </a:spcBef>
              <a:spcAft>
                <a:spcPts val="0"/>
              </a:spcAft>
              <a:buClr>
                <a:schemeClr val="dk1"/>
              </a:buClr>
              <a:buSzPts val="2800"/>
              <a:buFont typeface="Della Respira"/>
              <a:buNone/>
              <a:defRPr sz="2800">
                <a:solidFill>
                  <a:schemeClr val="dk1"/>
                </a:solidFill>
                <a:latin typeface="Della Respira"/>
                <a:ea typeface="Della Respira"/>
                <a:cs typeface="Della Respira"/>
                <a:sym typeface="Della Respira"/>
              </a:defRPr>
            </a:lvl9pPr>
          </a:lstStyle>
          <a:p/>
        </p:txBody>
      </p:sp>
      <p:sp>
        <p:nvSpPr>
          <p:cNvPr id="7" name="Google Shape;7;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DM Sans"/>
                <a:ea typeface="DM Sans"/>
                <a:cs typeface="DM Sans"/>
                <a:sym typeface="DM Sans"/>
              </a:defRPr>
            </a:lvl1pPr>
            <a:lvl2pPr lvl="1" algn="r">
              <a:buNone/>
              <a:defRPr sz="1000">
                <a:solidFill>
                  <a:schemeClr val="dk1"/>
                </a:solidFill>
                <a:latin typeface="DM Sans"/>
                <a:ea typeface="DM Sans"/>
                <a:cs typeface="DM Sans"/>
                <a:sym typeface="DM Sans"/>
              </a:defRPr>
            </a:lvl2pPr>
            <a:lvl3pPr lvl="2" algn="r">
              <a:buNone/>
              <a:defRPr sz="1000">
                <a:solidFill>
                  <a:schemeClr val="dk1"/>
                </a:solidFill>
                <a:latin typeface="DM Sans"/>
                <a:ea typeface="DM Sans"/>
                <a:cs typeface="DM Sans"/>
                <a:sym typeface="DM Sans"/>
              </a:defRPr>
            </a:lvl3pPr>
            <a:lvl4pPr lvl="3" algn="r">
              <a:buNone/>
              <a:defRPr sz="1000">
                <a:solidFill>
                  <a:schemeClr val="dk1"/>
                </a:solidFill>
                <a:latin typeface="DM Sans"/>
                <a:ea typeface="DM Sans"/>
                <a:cs typeface="DM Sans"/>
                <a:sym typeface="DM Sans"/>
              </a:defRPr>
            </a:lvl4pPr>
            <a:lvl5pPr lvl="4" algn="r">
              <a:buNone/>
              <a:defRPr sz="1000">
                <a:solidFill>
                  <a:schemeClr val="dk1"/>
                </a:solidFill>
                <a:latin typeface="DM Sans"/>
                <a:ea typeface="DM Sans"/>
                <a:cs typeface="DM Sans"/>
                <a:sym typeface="DM Sans"/>
              </a:defRPr>
            </a:lvl5pPr>
            <a:lvl6pPr lvl="5" algn="r">
              <a:buNone/>
              <a:defRPr sz="1000">
                <a:solidFill>
                  <a:schemeClr val="dk1"/>
                </a:solidFill>
                <a:latin typeface="DM Sans"/>
                <a:ea typeface="DM Sans"/>
                <a:cs typeface="DM Sans"/>
                <a:sym typeface="DM Sans"/>
              </a:defRPr>
            </a:lvl6pPr>
            <a:lvl7pPr lvl="6" algn="r">
              <a:buNone/>
              <a:defRPr sz="1000">
                <a:solidFill>
                  <a:schemeClr val="dk1"/>
                </a:solidFill>
                <a:latin typeface="DM Sans"/>
                <a:ea typeface="DM Sans"/>
                <a:cs typeface="DM Sans"/>
                <a:sym typeface="DM Sans"/>
              </a:defRPr>
            </a:lvl7pPr>
            <a:lvl8pPr lvl="7" algn="r">
              <a:buNone/>
              <a:defRPr sz="1000">
                <a:solidFill>
                  <a:schemeClr val="dk1"/>
                </a:solidFill>
                <a:latin typeface="DM Sans"/>
                <a:ea typeface="DM Sans"/>
                <a:cs typeface="DM Sans"/>
                <a:sym typeface="DM Sans"/>
              </a:defRPr>
            </a:lvl8pPr>
            <a:lvl9pPr lvl="8" algn="r">
              <a:buNone/>
              <a:defRPr sz="10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8" name="Google Shape;8;p1"/>
          <p:cNvSpPr txBox="1"/>
          <p:nvPr>
            <p:ph idx="1" type="body"/>
          </p:nvPr>
        </p:nvSpPr>
        <p:spPr>
          <a:xfrm>
            <a:off x="3010150" y="1510025"/>
            <a:ext cx="5522700" cy="2013300"/>
          </a:xfrm>
          <a:prstGeom prst="rect">
            <a:avLst/>
          </a:prstGeom>
          <a:noFill/>
          <a:ln>
            <a:noFill/>
          </a:ln>
        </p:spPr>
        <p:txBody>
          <a:bodyPr anchorCtr="0" anchor="t" bIns="91425" lIns="91425" spcFirstLastPara="1" rIns="91425" wrap="square" tIns="91425">
            <a:noAutofit/>
          </a:bodyPr>
          <a:lstStyle>
            <a:lvl1pPr indent="-330200" lvl="0" marL="457200">
              <a:spcBef>
                <a:spcPts val="0"/>
              </a:spcBef>
              <a:spcAft>
                <a:spcPts val="0"/>
              </a:spcAft>
              <a:buSzPts val="1600"/>
              <a:buFont typeface="DM Sans"/>
              <a:buChar char="●"/>
              <a:defRPr sz="1600">
                <a:latin typeface="DM Sans"/>
                <a:ea typeface="DM Sans"/>
                <a:cs typeface="DM Sans"/>
                <a:sym typeface="DM Sans"/>
              </a:defRPr>
            </a:lvl1pPr>
            <a:lvl2pPr indent="-330200" lvl="1" marL="914400">
              <a:spcBef>
                <a:spcPts val="0"/>
              </a:spcBef>
              <a:spcAft>
                <a:spcPts val="0"/>
              </a:spcAft>
              <a:buSzPts val="1600"/>
              <a:buFont typeface="DM Sans"/>
              <a:buChar char="○"/>
              <a:defRPr sz="1600">
                <a:latin typeface="DM Sans"/>
                <a:ea typeface="DM Sans"/>
                <a:cs typeface="DM Sans"/>
                <a:sym typeface="DM Sans"/>
              </a:defRPr>
            </a:lvl2pPr>
            <a:lvl3pPr indent="-330200" lvl="2" marL="1371600">
              <a:spcBef>
                <a:spcPts val="0"/>
              </a:spcBef>
              <a:spcAft>
                <a:spcPts val="0"/>
              </a:spcAft>
              <a:buSzPts val="1600"/>
              <a:buFont typeface="DM Sans"/>
              <a:buChar char="■"/>
              <a:defRPr sz="1600">
                <a:latin typeface="DM Sans"/>
                <a:ea typeface="DM Sans"/>
                <a:cs typeface="DM Sans"/>
                <a:sym typeface="DM Sans"/>
              </a:defRPr>
            </a:lvl3pPr>
            <a:lvl4pPr indent="-330200" lvl="3" marL="1828800">
              <a:spcBef>
                <a:spcPts val="0"/>
              </a:spcBef>
              <a:spcAft>
                <a:spcPts val="0"/>
              </a:spcAft>
              <a:buSzPts val="1600"/>
              <a:buFont typeface="DM Sans"/>
              <a:buChar char="●"/>
              <a:defRPr sz="1600">
                <a:latin typeface="DM Sans"/>
                <a:ea typeface="DM Sans"/>
                <a:cs typeface="DM Sans"/>
                <a:sym typeface="DM Sans"/>
              </a:defRPr>
            </a:lvl4pPr>
            <a:lvl5pPr indent="-330200" lvl="4" marL="2286000">
              <a:spcBef>
                <a:spcPts val="0"/>
              </a:spcBef>
              <a:spcAft>
                <a:spcPts val="0"/>
              </a:spcAft>
              <a:buSzPts val="1600"/>
              <a:buFont typeface="DM Sans"/>
              <a:buChar char="○"/>
              <a:defRPr sz="1600">
                <a:latin typeface="DM Sans"/>
                <a:ea typeface="DM Sans"/>
                <a:cs typeface="DM Sans"/>
                <a:sym typeface="DM Sans"/>
              </a:defRPr>
            </a:lvl5pPr>
            <a:lvl6pPr indent="-330200" lvl="5" marL="2743200">
              <a:spcBef>
                <a:spcPts val="0"/>
              </a:spcBef>
              <a:spcAft>
                <a:spcPts val="0"/>
              </a:spcAft>
              <a:buSzPts val="1600"/>
              <a:buFont typeface="DM Sans"/>
              <a:buChar char="■"/>
              <a:defRPr sz="1600">
                <a:latin typeface="DM Sans"/>
                <a:ea typeface="DM Sans"/>
                <a:cs typeface="DM Sans"/>
                <a:sym typeface="DM Sans"/>
              </a:defRPr>
            </a:lvl6pPr>
            <a:lvl7pPr indent="-330200" lvl="6" marL="3200400">
              <a:spcBef>
                <a:spcPts val="0"/>
              </a:spcBef>
              <a:spcAft>
                <a:spcPts val="0"/>
              </a:spcAft>
              <a:buSzPts val="1600"/>
              <a:buFont typeface="DM Sans"/>
              <a:buChar char="●"/>
              <a:defRPr sz="1600">
                <a:latin typeface="DM Sans"/>
                <a:ea typeface="DM Sans"/>
                <a:cs typeface="DM Sans"/>
                <a:sym typeface="DM Sans"/>
              </a:defRPr>
            </a:lvl7pPr>
            <a:lvl8pPr indent="-330200" lvl="7" marL="3657600">
              <a:spcBef>
                <a:spcPts val="0"/>
              </a:spcBef>
              <a:spcAft>
                <a:spcPts val="0"/>
              </a:spcAft>
              <a:buSzPts val="1600"/>
              <a:buFont typeface="DM Sans"/>
              <a:buChar char="○"/>
              <a:defRPr sz="1600">
                <a:latin typeface="DM Sans"/>
                <a:ea typeface="DM Sans"/>
                <a:cs typeface="DM Sans"/>
                <a:sym typeface="DM Sans"/>
              </a:defRPr>
            </a:lvl8pPr>
            <a:lvl9pPr indent="-330200" lvl="8" marL="4114800">
              <a:spcBef>
                <a:spcPts val="0"/>
              </a:spcBef>
              <a:spcAft>
                <a:spcPts val="0"/>
              </a:spcAft>
              <a:buSzPts val="1600"/>
              <a:buFont typeface="DM Sans"/>
              <a:buChar char="■"/>
              <a:defRPr sz="1600">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7.jp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7.jpg"/><Relationship Id="rId4" Type="http://schemas.openxmlformats.org/officeDocument/2006/relationships/image" Target="../media/image14.png"/><Relationship Id="rId5"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24.png"/><Relationship Id="rId5"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1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17.jpg"/><Relationship Id="rId4" Type="http://schemas.openxmlformats.org/officeDocument/2006/relationships/hyperlink" Target="https://github.com/simess101/SteamForensics-VolitalityPlugin"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7.jpg"/><Relationship Id="rId4" Type="http://schemas.openxmlformats.org/officeDocument/2006/relationships/image" Target="../media/image2.png"/><Relationship Id="rId5"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30.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1"/>
          <p:cNvSpPr txBox="1"/>
          <p:nvPr>
            <p:ph type="title"/>
          </p:nvPr>
        </p:nvSpPr>
        <p:spPr>
          <a:xfrm>
            <a:off x="274725" y="312763"/>
            <a:ext cx="8598900" cy="2478900"/>
          </a:xfrm>
          <a:prstGeom prst="rect">
            <a:avLst/>
          </a:prstGeom>
        </p:spPr>
        <p:txBody>
          <a:bodyPr anchorCtr="0" anchor="ctr" bIns="91425" lIns="91425" spcFirstLastPara="1" rIns="91425" wrap="square" tIns="91425">
            <a:normAutofit fontScale="90000"/>
          </a:bodyPr>
          <a:lstStyle/>
          <a:p>
            <a:pPr indent="0" lvl="0" marL="0" rtl="0" algn="ctr">
              <a:lnSpc>
                <a:spcPct val="90000"/>
              </a:lnSpc>
              <a:spcBef>
                <a:spcPts val="0"/>
              </a:spcBef>
              <a:spcAft>
                <a:spcPts val="0"/>
              </a:spcAft>
              <a:buNone/>
            </a:pPr>
            <a:r>
              <a:rPr lang="en"/>
              <a:t>Recovering User Activity from Steam Process Memory</a:t>
            </a:r>
            <a:endParaRPr/>
          </a:p>
        </p:txBody>
      </p:sp>
      <p:sp>
        <p:nvSpPr>
          <p:cNvPr id="459" name="Google Shape;459;p61"/>
          <p:cNvSpPr txBox="1"/>
          <p:nvPr>
            <p:ph idx="1" type="subTitle"/>
          </p:nvPr>
        </p:nvSpPr>
        <p:spPr>
          <a:xfrm>
            <a:off x="274725" y="2971100"/>
            <a:ext cx="4213200" cy="1313700"/>
          </a:xfrm>
          <a:prstGeom prst="rect">
            <a:avLst/>
          </a:prstGeom>
        </p:spPr>
        <p:txBody>
          <a:bodyPr anchorCtr="0" anchor="ctr" bIns="91425" lIns="91425" spcFirstLastPara="1" rIns="91425" wrap="square" tIns="91425">
            <a:normAutofit lnSpcReduction="10000"/>
          </a:bodyPr>
          <a:lstStyle/>
          <a:p>
            <a:pPr indent="0" lvl="0" marL="0" rtl="0" algn="ctr">
              <a:lnSpc>
                <a:spcPct val="100000"/>
              </a:lnSpc>
              <a:spcBef>
                <a:spcPts val="0"/>
              </a:spcBef>
              <a:spcAft>
                <a:spcPts val="0"/>
              </a:spcAft>
              <a:buClr>
                <a:schemeClr val="dk1"/>
              </a:buClr>
              <a:buSzPts val="1100"/>
              <a:buFont typeface="Arial"/>
              <a:buNone/>
            </a:pPr>
            <a:r>
              <a:rPr lang="en">
                <a:solidFill>
                  <a:schemeClr val="dk1"/>
                </a:solidFill>
              </a:rPr>
              <a:t>Who used Steam, what they did, and when. Directly from RAM</a:t>
            </a:r>
            <a:endParaRPr>
              <a:solidFill>
                <a:schemeClr val="dk1"/>
              </a:solidFill>
            </a:endParaRPr>
          </a:p>
        </p:txBody>
      </p:sp>
      <p:sp>
        <p:nvSpPr>
          <p:cNvPr id="460" name="Google Shape;460;p61"/>
          <p:cNvSpPr txBox="1"/>
          <p:nvPr>
            <p:ph idx="2" type="subTitle"/>
          </p:nvPr>
        </p:nvSpPr>
        <p:spPr>
          <a:xfrm>
            <a:off x="279625" y="4509075"/>
            <a:ext cx="8598900" cy="357000"/>
          </a:xfrm>
          <a:prstGeom prst="rect">
            <a:avLst/>
          </a:prstGeom>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a:solidFill>
                  <a:schemeClr val="dk1"/>
                </a:solidFill>
              </a:rPr>
              <a:t>Shane Simes</a:t>
            </a:r>
            <a:endParaRPr>
              <a:solidFill>
                <a:schemeClr val="dk1"/>
              </a:solidFill>
            </a:endParaRPr>
          </a:p>
        </p:txBody>
      </p:sp>
      <p:pic>
        <p:nvPicPr>
          <p:cNvPr descr="Two dolphins swimming upward." id="461" name="Google Shape;461;p61"/>
          <p:cNvPicPr preferRelativeResize="0"/>
          <p:nvPr/>
        </p:nvPicPr>
        <p:blipFill rotWithShape="1">
          <a:blip r:embed="rId3">
            <a:alphaModFix/>
          </a:blip>
          <a:srcRect b="44203" l="0" r="0" t="34741"/>
          <a:stretch/>
        </p:blipFill>
        <p:spPr>
          <a:xfrm>
            <a:off x="4672554" y="2975829"/>
            <a:ext cx="4201200" cy="1313700"/>
          </a:xfrm>
          <a:prstGeom prst="roundRect">
            <a:avLst>
              <a:gd fmla="val 16667" name="adj"/>
            </a:avLst>
          </a:prstGeom>
          <a:noFill/>
          <a:ln cap="flat" cmpd="sng" w="9525">
            <a:solidFill>
              <a:schemeClr val="dk1"/>
            </a:solidFill>
            <a:prstDash val="solid"/>
            <a:round/>
            <a:headEnd len="sm" w="sm" type="none"/>
            <a:tailEnd len="sm" w="sm" type="none"/>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70"/>
          <p:cNvSpPr/>
          <p:nvPr/>
        </p:nvSpPr>
        <p:spPr>
          <a:xfrm>
            <a:off x="4672600" y="1164975"/>
            <a:ext cx="4201200" cy="3693600"/>
          </a:xfrm>
          <a:prstGeom prst="roundRect">
            <a:avLst>
              <a:gd fmla="val 6910"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534" name="Google Shape;534;p70"/>
          <p:cNvSpPr txBox="1"/>
          <p:nvPr>
            <p:ph idx="1" type="body"/>
          </p:nvPr>
        </p:nvSpPr>
        <p:spPr>
          <a:xfrm>
            <a:off x="4894025" y="1377200"/>
            <a:ext cx="3772800" cy="3250800"/>
          </a:xfrm>
          <a:prstGeom prst="rect">
            <a:avLst/>
          </a:prstGeom>
        </p:spPr>
        <p:txBody>
          <a:bodyPr anchorCtr="0" anchor="t" bIns="91425" lIns="91425" spcFirstLastPara="1" rIns="91425" wrap="square" tIns="91425">
            <a:normAutofit lnSpcReduction="20000"/>
          </a:bodyPr>
          <a:lstStyle/>
          <a:p>
            <a:pPr indent="-330200" lvl="0" marL="457200" rtl="0" algn="l">
              <a:spcBef>
                <a:spcPts val="0"/>
              </a:spcBef>
              <a:spcAft>
                <a:spcPts val="0"/>
              </a:spcAft>
              <a:buClr>
                <a:schemeClr val="dk1"/>
              </a:buClr>
              <a:buSzPts val="1600"/>
              <a:buChar char="●"/>
            </a:pPr>
            <a:r>
              <a:rPr lang="en">
                <a:solidFill>
                  <a:schemeClr val="dk1"/>
                </a:solidFill>
              </a:rPr>
              <a:t>Generated ASCII and UTF-16LE strings from the dump.</a:t>
            </a:r>
            <a:endParaRPr>
              <a:solidFill>
                <a:schemeClr val="dk1"/>
              </a:solidFill>
            </a:endParaRPr>
          </a:p>
          <a:p>
            <a:pPr indent="0" lvl="0" marL="0" rtl="0" algn="l">
              <a:spcBef>
                <a:spcPts val="0"/>
              </a:spcBef>
              <a:spcAft>
                <a:spcPts val="0"/>
              </a:spcAft>
              <a:buNone/>
            </a:pPr>
            <a:r>
              <a:t/>
            </a:r>
            <a:endParaRPr>
              <a:solidFill>
                <a:schemeClr val="dk1"/>
              </a:solidFill>
            </a:endParaRPr>
          </a:p>
          <a:p>
            <a:pPr indent="-330200" lvl="0" marL="457200" rtl="0" algn="l">
              <a:spcBef>
                <a:spcPts val="0"/>
              </a:spcBef>
              <a:spcAft>
                <a:spcPts val="0"/>
              </a:spcAft>
              <a:buClr>
                <a:schemeClr val="dk1"/>
              </a:buClr>
              <a:buSzPts val="1600"/>
              <a:buChar char="●"/>
            </a:pPr>
            <a:r>
              <a:rPr lang="en">
                <a:solidFill>
                  <a:schemeClr val="dk1"/>
                </a:solidFill>
              </a:rPr>
              <a:t>PowerShell Extract-Matches + regex on the strings output.</a:t>
            </a:r>
            <a:endParaRPr>
              <a:solidFill>
                <a:schemeClr val="dk1"/>
              </a:solidFill>
            </a:endParaRPr>
          </a:p>
          <a:p>
            <a:pPr indent="0" lvl="0" marL="0" rtl="0" algn="l">
              <a:spcBef>
                <a:spcPts val="0"/>
              </a:spcBef>
              <a:spcAft>
                <a:spcPts val="0"/>
              </a:spcAft>
              <a:buNone/>
            </a:pPr>
            <a:r>
              <a:t/>
            </a:r>
            <a:endParaRPr>
              <a:solidFill>
                <a:schemeClr val="dk1"/>
              </a:solidFill>
            </a:endParaRPr>
          </a:p>
          <a:p>
            <a:pPr indent="-330200" lvl="0" marL="457200" rtl="0" algn="l">
              <a:spcBef>
                <a:spcPts val="0"/>
              </a:spcBef>
              <a:spcAft>
                <a:spcPts val="0"/>
              </a:spcAft>
              <a:buClr>
                <a:schemeClr val="dk1"/>
              </a:buClr>
              <a:buSzPts val="1600"/>
              <a:buChar char="●"/>
            </a:pPr>
            <a:r>
              <a:rPr lang="en">
                <a:solidFill>
                  <a:schemeClr val="dk1"/>
                </a:solidFill>
              </a:rPr>
              <a:t>Found: steamcommunity.com/profiles/&lt;SteamID64&gt;, /id/&lt;vanity&gt;, store app/&lt;appid&gt;/&lt;slug&gt;.</a:t>
            </a:r>
            <a:endParaRPr>
              <a:solidFill>
                <a:schemeClr val="dk1"/>
              </a:solidFill>
            </a:endParaRPr>
          </a:p>
          <a:p>
            <a:pPr indent="0" lvl="0" marL="0" rtl="0" algn="l">
              <a:spcBef>
                <a:spcPts val="0"/>
              </a:spcBef>
              <a:spcAft>
                <a:spcPts val="0"/>
              </a:spcAft>
              <a:buNone/>
            </a:pPr>
            <a:r>
              <a:t/>
            </a:r>
            <a:endParaRPr>
              <a:solidFill>
                <a:schemeClr val="dk1"/>
              </a:solidFill>
            </a:endParaRPr>
          </a:p>
          <a:p>
            <a:pPr indent="-330200" lvl="0" marL="457200" rtl="0" algn="l">
              <a:spcBef>
                <a:spcPts val="0"/>
              </a:spcBef>
              <a:spcAft>
                <a:spcPts val="0"/>
              </a:spcAft>
              <a:buClr>
                <a:schemeClr val="dk1"/>
              </a:buClr>
              <a:buSzPts val="1600"/>
              <a:buChar char="●"/>
            </a:pPr>
            <a:r>
              <a:rPr lang="en">
                <a:solidFill>
                  <a:schemeClr val="dk1"/>
                </a:solidFill>
              </a:rPr>
              <a:t>Wrote structured outputs: A0_profiles.csv, A0_apps.csv (+ supporting txts).</a:t>
            </a:r>
            <a:endParaRPr>
              <a:solidFill>
                <a:schemeClr val="dk1"/>
              </a:solidFill>
            </a:endParaRPr>
          </a:p>
        </p:txBody>
      </p:sp>
      <p:sp>
        <p:nvSpPr>
          <p:cNvPr id="535" name="Google Shape;535;p70"/>
          <p:cNvSpPr txBox="1"/>
          <p:nvPr>
            <p:ph type="title"/>
          </p:nvPr>
        </p:nvSpPr>
        <p:spPr>
          <a:xfrm>
            <a:off x="2547100" y="327125"/>
            <a:ext cx="6326700" cy="662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H</a:t>
            </a:r>
            <a:r>
              <a:rPr lang="en"/>
              <a:t>ow I Pulled Artifacts</a:t>
            </a:r>
            <a:endParaRPr/>
          </a:p>
        </p:txBody>
      </p:sp>
      <p:sp>
        <p:nvSpPr>
          <p:cNvPr id="536" name="Google Shape;536;p70"/>
          <p:cNvSpPr txBox="1"/>
          <p:nvPr>
            <p:ph idx="3" type="subTitle"/>
          </p:nvPr>
        </p:nvSpPr>
        <p:spPr>
          <a:xfrm>
            <a:off x="274950" y="284775"/>
            <a:ext cx="2096400" cy="704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chemeClr val="dk1"/>
                </a:solidFill>
              </a:rPr>
              <a:t>Scenario A Extraction</a:t>
            </a:r>
            <a:endParaRPr>
              <a:solidFill>
                <a:schemeClr val="dk1"/>
              </a:solidFill>
            </a:endParaRPr>
          </a:p>
        </p:txBody>
      </p:sp>
      <p:pic>
        <p:nvPicPr>
          <p:cNvPr id="537" name="Google Shape;537;p70"/>
          <p:cNvPicPr preferRelativeResize="0"/>
          <p:nvPr/>
        </p:nvPicPr>
        <p:blipFill rotWithShape="1">
          <a:blip r:embed="rId3">
            <a:alphaModFix/>
          </a:blip>
          <a:srcRect b="0" l="0" r="39028" t="0"/>
          <a:stretch/>
        </p:blipFill>
        <p:spPr>
          <a:xfrm>
            <a:off x="274950" y="1164975"/>
            <a:ext cx="3641124" cy="2526625"/>
          </a:xfrm>
          <a:prstGeom prst="rect">
            <a:avLst/>
          </a:prstGeom>
          <a:noFill/>
          <a:ln>
            <a:noFill/>
          </a:ln>
        </p:spPr>
      </p:pic>
      <p:pic>
        <p:nvPicPr>
          <p:cNvPr id="538" name="Google Shape;538;p70"/>
          <p:cNvPicPr preferRelativeResize="0"/>
          <p:nvPr/>
        </p:nvPicPr>
        <p:blipFill rotWithShape="1">
          <a:blip r:embed="rId4">
            <a:alphaModFix/>
          </a:blip>
          <a:srcRect b="0" l="0" r="17952" t="0"/>
          <a:stretch/>
        </p:blipFill>
        <p:spPr>
          <a:xfrm>
            <a:off x="274950" y="3749950"/>
            <a:ext cx="4201200" cy="878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71"/>
          <p:cNvSpPr/>
          <p:nvPr/>
        </p:nvSpPr>
        <p:spPr>
          <a:xfrm>
            <a:off x="274950" y="1164975"/>
            <a:ext cx="8598900" cy="1816500"/>
          </a:xfrm>
          <a:prstGeom prst="roundRect">
            <a:avLst>
              <a:gd fmla="val 14050"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544" name="Google Shape;544;p71"/>
          <p:cNvSpPr txBox="1"/>
          <p:nvPr>
            <p:ph idx="1" type="body"/>
          </p:nvPr>
        </p:nvSpPr>
        <p:spPr>
          <a:xfrm>
            <a:off x="496375" y="1356552"/>
            <a:ext cx="8103600" cy="146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Char char="●"/>
            </a:pPr>
            <a:r>
              <a:rPr lang="en">
                <a:solidFill>
                  <a:schemeClr val="dk1"/>
                </a:solidFill>
              </a:rPr>
              <a:t>Live chat session with distinctive phrases and a marker string like A_TAG_2310.</a:t>
            </a:r>
            <a:endParaRPr>
              <a:solidFill>
                <a:schemeClr val="dk1"/>
              </a:solidFill>
            </a:endParaRPr>
          </a:p>
          <a:p>
            <a:pPr indent="-330200" lvl="0" marL="457200" rtl="0" algn="l">
              <a:spcBef>
                <a:spcPts val="0"/>
              </a:spcBef>
              <a:spcAft>
                <a:spcPts val="0"/>
              </a:spcAft>
              <a:buClr>
                <a:schemeClr val="dk1"/>
              </a:buClr>
              <a:buSzPts val="1600"/>
              <a:buChar char="●"/>
            </a:pPr>
            <a:r>
              <a:rPr lang="en">
                <a:solidFill>
                  <a:schemeClr val="dk1"/>
                </a:solidFill>
              </a:rPr>
              <a:t>Captured RAM mid-conversation; produced ASCII/Unicode strings dumps.</a:t>
            </a:r>
            <a:endParaRPr>
              <a:solidFill>
                <a:schemeClr val="dk1"/>
              </a:solidFill>
            </a:endParaRPr>
          </a:p>
          <a:p>
            <a:pPr indent="-330200" lvl="0" marL="457200" rtl="0" algn="l">
              <a:spcBef>
                <a:spcPts val="0"/>
              </a:spcBef>
              <a:spcAft>
                <a:spcPts val="0"/>
              </a:spcAft>
              <a:buClr>
                <a:schemeClr val="dk1"/>
              </a:buClr>
              <a:buSzPts val="1600"/>
              <a:buChar char="●"/>
            </a:pPr>
            <a:r>
              <a:rPr lang="en">
                <a:solidFill>
                  <a:schemeClr val="dk1"/>
                </a:solidFill>
              </a:rPr>
              <a:t>Staged under scenarioB_chat\images\B0_chat_active.dmp with SHA256.</a:t>
            </a:r>
            <a:endParaRPr>
              <a:solidFill>
                <a:schemeClr val="dk1"/>
              </a:solidFill>
            </a:endParaRPr>
          </a:p>
        </p:txBody>
      </p:sp>
      <p:sp>
        <p:nvSpPr>
          <p:cNvPr id="545" name="Google Shape;545;p71"/>
          <p:cNvSpPr txBox="1"/>
          <p:nvPr>
            <p:ph type="title"/>
          </p:nvPr>
        </p:nvSpPr>
        <p:spPr>
          <a:xfrm>
            <a:off x="2547100" y="327125"/>
            <a:ext cx="6326700" cy="662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C</a:t>
            </a:r>
            <a:r>
              <a:rPr lang="en"/>
              <a:t>hat Setup and Capture</a:t>
            </a:r>
            <a:endParaRPr/>
          </a:p>
        </p:txBody>
      </p:sp>
      <p:sp>
        <p:nvSpPr>
          <p:cNvPr id="546" name="Google Shape;546;p71"/>
          <p:cNvSpPr txBox="1"/>
          <p:nvPr>
            <p:ph idx="3" type="subTitle"/>
          </p:nvPr>
        </p:nvSpPr>
        <p:spPr>
          <a:xfrm>
            <a:off x="274950" y="284775"/>
            <a:ext cx="2096400" cy="704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chemeClr val="dk1"/>
                </a:solidFill>
              </a:rPr>
              <a:t>Scenario B</a:t>
            </a:r>
            <a:endParaRPr>
              <a:solidFill>
                <a:schemeClr val="dk1"/>
              </a:solidFill>
            </a:endParaRPr>
          </a:p>
        </p:txBody>
      </p:sp>
      <p:pic>
        <p:nvPicPr>
          <p:cNvPr id="547" name="Google Shape;547;p71" title="Screenshot 2025-11-10 at 4.34.15 PM.png"/>
          <p:cNvPicPr preferRelativeResize="0"/>
          <p:nvPr/>
        </p:nvPicPr>
        <p:blipFill>
          <a:blip r:embed="rId3">
            <a:alphaModFix/>
          </a:blip>
          <a:stretch>
            <a:fillRect/>
          </a:stretch>
        </p:blipFill>
        <p:spPr>
          <a:xfrm>
            <a:off x="152400" y="3133875"/>
            <a:ext cx="2139151" cy="1857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pic>
        <p:nvPicPr>
          <p:cNvPr descr="Illustration of a sea lion." id="552" name="Google Shape;552;p72"/>
          <p:cNvPicPr preferRelativeResize="0"/>
          <p:nvPr>
            <p:ph idx="2" type="pic"/>
          </p:nvPr>
        </p:nvPicPr>
        <p:blipFill rotWithShape="1">
          <a:blip r:embed="rId3">
            <a:alphaModFix/>
          </a:blip>
          <a:srcRect b="0" l="8679" r="37775" t="0"/>
          <a:stretch/>
        </p:blipFill>
        <p:spPr>
          <a:xfrm>
            <a:off x="274950" y="284775"/>
            <a:ext cx="2096400" cy="3705000"/>
          </a:xfrm>
          <a:prstGeom prst="roundRect">
            <a:avLst>
              <a:gd fmla="val 16667" name="adj"/>
            </a:avLst>
          </a:prstGeom>
        </p:spPr>
      </p:pic>
      <p:sp>
        <p:nvSpPr>
          <p:cNvPr id="553" name="Google Shape;553;p72"/>
          <p:cNvSpPr txBox="1"/>
          <p:nvPr>
            <p:ph idx="1" type="body"/>
          </p:nvPr>
        </p:nvSpPr>
        <p:spPr>
          <a:xfrm>
            <a:off x="2819407" y="1323219"/>
            <a:ext cx="5795400" cy="33066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Char char="●"/>
            </a:pPr>
            <a:r>
              <a:rPr lang="en">
                <a:solidFill>
                  <a:schemeClr val="dk1"/>
                </a:solidFill>
              </a:rPr>
              <a:t>Regex targeted small JSON-like fragments: "steamid", "timestamp", "message".</a:t>
            </a:r>
            <a:endParaRPr>
              <a:solidFill>
                <a:schemeClr val="dk1"/>
              </a:solidFill>
            </a:endParaRPr>
          </a:p>
          <a:p>
            <a:pPr indent="-330200" lvl="0" marL="457200" rtl="0" algn="l">
              <a:spcBef>
                <a:spcPts val="0"/>
              </a:spcBef>
              <a:spcAft>
                <a:spcPts val="0"/>
              </a:spcAft>
              <a:buClr>
                <a:schemeClr val="dk1"/>
              </a:buClr>
              <a:buSzPts val="1600"/>
              <a:buChar char="●"/>
            </a:pPr>
            <a:r>
              <a:rPr lang="en">
                <a:solidFill>
                  <a:schemeClr val="dk1"/>
                </a:solidFill>
              </a:rPr>
              <a:t>Built records: steamid, unix_ts, message, then sorted/deduped.</a:t>
            </a:r>
            <a:endParaRPr>
              <a:solidFill>
                <a:schemeClr val="dk1"/>
              </a:solidFill>
            </a:endParaRPr>
          </a:p>
          <a:p>
            <a:pPr indent="-330200" lvl="0" marL="457200" rtl="0" algn="l">
              <a:spcBef>
                <a:spcPts val="0"/>
              </a:spcBef>
              <a:spcAft>
                <a:spcPts val="0"/>
              </a:spcAft>
              <a:buClr>
                <a:schemeClr val="dk1"/>
              </a:buClr>
              <a:buSzPts val="1600"/>
              <a:buChar char="●"/>
            </a:pPr>
            <a:r>
              <a:rPr lang="en">
                <a:solidFill>
                  <a:schemeClr val="dk1"/>
                </a:solidFill>
              </a:rPr>
              <a:t>Output: B0_chat_active_chat.csv with the actual typed messages.</a:t>
            </a:r>
            <a:endParaRPr>
              <a:solidFill>
                <a:schemeClr val="dk1"/>
              </a:solidFill>
            </a:endParaRPr>
          </a:p>
        </p:txBody>
      </p:sp>
      <p:sp>
        <p:nvSpPr>
          <p:cNvPr id="554" name="Google Shape;554;p72"/>
          <p:cNvSpPr txBox="1"/>
          <p:nvPr>
            <p:ph type="title"/>
          </p:nvPr>
        </p:nvSpPr>
        <p:spPr>
          <a:xfrm>
            <a:off x="2547100" y="327125"/>
            <a:ext cx="6326700" cy="662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Clr>
                <a:schemeClr val="dk1"/>
              </a:buClr>
              <a:buSzPct val="34375"/>
              <a:buFont typeface="Arial"/>
              <a:buNone/>
            </a:pPr>
            <a:r>
              <a:rPr lang="en"/>
              <a:t>C</a:t>
            </a:r>
            <a:r>
              <a:rPr lang="en"/>
              <a:t>arving the Chat</a:t>
            </a:r>
            <a:endParaRPr/>
          </a:p>
        </p:txBody>
      </p:sp>
      <p:sp>
        <p:nvSpPr>
          <p:cNvPr id="555" name="Google Shape;555;p72"/>
          <p:cNvSpPr txBox="1"/>
          <p:nvPr>
            <p:ph idx="3" type="subTitle"/>
          </p:nvPr>
        </p:nvSpPr>
        <p:spPr>
          <a:xfrm>
            <a:off x="274950" y="4154175"/>
            <a:ext cx="2096400" cy="70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Scenario B extraction</a:t>
            </a:r>
            <a:endParaRPr>
              <a:solidFill>
                <a:schemeClr val="dk1"/>
              </a:solidFill>
            </a:endParaRPr>
          </a:p>
        </p:txBody>
      </p:sp>
      <p:pic>
        <p:nvPicPr>
          <p:cNvPr id="556" name="Google Shape;556;p72"/>
          <p:cNvPicPr preferRelativeResize="0"/>
          <p:nvPr/>
        </p:nvPicPr>
        <p:blipFill>
          <a:blip r:embed="rId4">
            <a:alphaModFix/>
          </a:blip>
          <a:stretch>
            <a:fillRect/>
          </a:stretch>
        </p:blipFill>
        <p:spPr>
          <a:xfrm>
            <a:off x="2745300" y="3371025"/>
            <a:ext cx="5943600" cy="1019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73"/>
          <p:cNvSpPr txBox="1"/>
          <p:nvPr>
            <p:ph idx="1" type="body"/>
          </p:nvPr>
        </p:nvSpPr>
        <p:spPr>
          <a:xfrm>
            <a:off x="559275" y="1335950"/>
            <a:ext cx="5760300" cy="31809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Char char="●"/>
            </a:pPr>
            <a:r>
              <a:rPr lang="en">
                <a:solidFill>
                  <a:schemeClr val="dk1"/>
                </a:solidFill>
              </a:rPr>
              <a:t>Browsed store/library and launched games, then captured RAM.</a:t>
            </a:r>
            <a:endParaRPr>
              <a:solidFill>
                <a:schemeClr val="dk1"/>
              </a:solidFill>
            </a:endParaRPr>
          </a:p>
          <a:p>
            <a:pPr indent="-330200" lvl="0" marL="457200" rtl="0" algn="l">
              <a:spcBef>
                <a:spcPts val="0"/>
              </a:spcBef>
              <a:spcAft>
                <a:spcPts val="0"/>
              </a:spcAft>
              <a:buClr>
                <a:schemeClr val="dk1"/>
              </a:buClr>
              <a:buSzPts val="1600"/>
              <a:buChar char="●"/>
            </a:pPr>
            <a:r>
              <a:rPr lang="en">
                <a:solidFill>
                  <a:schemeClr val="dk1"/>
                </a:solidFill>
              </a:rPr>
              <a:t>URL patterns collected across Steam domains (store, community, steamstatic, steamloopback, etc.).</a:t>
            </a:r>
            <a:endParaRPr>
              <a:solidFill>
                <a:schemeClr val="dk1"/>
              </a:solidFill>
            </a:endParaRPr>
          </a:p>
          <a:p>
            <a:pPr indent="-330200" lvl="0" marL="457200" rtl="0" algn="l">
              <a:spcBef>
                <a:spcPts val="0"/>
              </a:spcBef>
              <a:spcAft>
                <a:spcPts val="0"/>
              </a:spcAft>
              <a:buClr>
                <a:schemeClr val="dk1"/>
              </a:buClr>
              <a:buSzPts val="1600"/>
              <a:buChar char="●"/>
            </a:pPr>
            <a:r>
              <a:rPr lang="en">
                <a:solidFill>
                  <a:schemeClr val="dk1"/>
                </a:solidFill>
              </a:rPr>
              <a:t>Result: scenario URL set (e.g., C0_store_active_urls.txt) including app IDs and CDN assets.</a:t>
            </a:r>
            <a:endParaRPr>
              <a:solidFill>
                <a:schemeClr val="dk1"/>
              </a:solidFill>
            </a:endParaRPr>
          </a:p>
        </p:txBody>
      </p:sp>
      <p:pic>
        <p:nvPicPr>
          <p:cNvPr descr="Illustration of a sea lion." id="562" name="Google Shape;562;p73"/>
          <p:cNvPicPr preferRelativeResize="0"/>
          <p:nvPr>
            <p:ph idx="2" type="pic"/>
          </p:nvPr>
        </p:nvPicPr>
        <p:blipFill rotWithShape="1">
          <a:blip r:embed="rId3">
            <a:alphaModFix/>
          </a:blip>
          <a:srcRect b="0" l="8486" r="37968" t="0"/>
          <a:stretch/>
        </p:blipFill>
        <p:spPr>
          <a:xfrm>
            <a:off x="6777400" y="284775"/>
            <a:ext cx="2096400" cy="3705000"/>
          </a:xfrm>
          <a:prstGeom prst="roundRect">
            <a:avLst>
              <a:gd fmla="val 16667" name="adj"/>
            </a:avLst>
          </a:prstGeom>
        </p:spPr>
      </p:pic>
      <p:sp>
        <p:nvSpPr>
          <p:cNvPr id="563" name="Google Shape;563;p73"/>
          <p:cNvSpPr txBox="1"/>
          <p:nvPr>
            <p:ph type="title"/>
          </p:nvPr>
        </p:nvSpPr>
        <p:spPr>
          <a:xfrm>
            <a:off x="274950" y="327125"/>
            <a:ext cx="6326700" cy="662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Clr>
                <a:schemeClr val="dk1"/>
              </a:buClr>
              <a:buSzPct val="34375"/>
              <a:buFont typeface="Arial"/>
              <a:buNone/>
            </a:pPr>
            <a:r>
              <a:rPr lang="en"/>
              <a:t>S</a:t>
            </a:r>
            <a:r>
              <a:rPr lang="en"/>
              <a:t>tore, Library, and Launches</a:t>
            </a:r>
            <a:endParaRPr/>
          </a:p>
        </p:txBody>
      </p:sp>
      <p:sp>
        <p:nvSpPr>
          <p:cNvPr id="564" name="Google Shape;564;p73"/>
          <p:cNvSpPr txBox="1"/>
          <p:nvPr>
            <p:ph idx="3" type="subTitle"/>
          </p:nvPr>
        </p:nvSpPr>
        <p:spPr>
          <a:xfrm>
            <a:off x="6777400" y="4154175"/>
            <a:ext cx="2096400" cy="70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Scenario C</a:t>
            </a:r>
            <a:endParaRPr>
              <a:solidFill>
                <a:schemeClr val="dk1"/>
              </a:solidFill>
            </a:endParaRPr>
          </a:p>
        </p:txBody>
      </p:sp>
      <p:pic>
        <p:nvPicPr>
          <p:cNvPr id="565" name="Google Shape;565;p73"/>
          <p:cNvPicPr preferRelativeResize="0"/>
          <p:nvPr/>
        </p:nvPicPr>
        <p:blipFill>
          <a:blip r:embed="rId4">
            <a:alphaModFix/>
          </a:blip>
          <a:stretch>
            <a:fillRect/>
          </a:stretch>
        </p:blipFill>
        <p:spPr>
          <a:xfrm>
            <a:off x="3309325" y="3446425"/>
            <a:ext cx="3414890" cy="1570625"/>
          </a:xfrm>
          <a:prstGeom prst="rect">
            <a:avLst/>
          </a:prstGeom>
          <a:noFill/>
          <a:ln>
            <a:noFill/>
          </a:ln>
        </p:spPr>
      </p:pic>
      <p:pic>
        <p:nvPicPr>
          <p:cNvPr id="566" name="Google Shape;566;p73"/>
          <p:cNvPicPr preferRelativeResize="0"/>
          <p:nvPr/>
        </p:nvPicPr>
        <p:blipFill>
          <a:blip r:embed="rId5">
            <a:alphaModFix/>
          </a:blip>
          <a:stretch>
            <a:fillRect/>
          </a:stretch>
        </p:blipFill>
        <p:spPr>
          <a:xfrm>
            <a:off x="88700" y="3230300"/>
            <a:ext cx="3167438" cy="1786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74"/>
          <p:cNvSpPr txBox="1"/>
          <p:nvPr>
            <p:ph type="title"/>
          </p:nvPr>
        </p:nvSpPr>
        <p:spPr>
          <a:xfrm>
            <a:off x="2547100" y="327125"/>
            <a:ext cx="6326700" cy="662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Volatility plugin design</a:t>
            </a:r>
            <a:endParaRPr/>
          </a:p>
        </p:txBody>
      </p:sp>
      <p:sp>
        <p:nvSpPr>
          <p:cNvPr id="572" name="Google Shape;572;p74"/>
          <p:cNvSpPr txBox="1"/>
          <p:nvPr>
            <p:ph idx="3" type="subTitle"/>
          </p:nvPr>
        </p:nvSpPr>
        <p:spPr>
          <a:xfrm>
            <a:off x="274950" y="284775"/>
            <a:ext cx="2096400" cy="704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H</a:t>
            </a:r>
            <a:r>
              <a:rPr lang="en"/>
              <a:t>igh Level Overview</a:t>
            </a:r>
            <a:endParaRPr/>
          </a:p>
        </p:txBody>
      </p:sp>
      <p:sp>
        <p:nvSpPr>
          <p:cNvPr id="573" name="Google Shape;573;p74"/>
          <p:cNvSpPr txBox="1"/>
          <p:nvPr>
            <p:ph idx="1" type="body"/>
          </p:nvPr>
        </p:nvSpPr>
        <p:spPr>
          <a:xfrm>
            <a:off x="3005350" y="1397720"/>
            <a:ext cx="5410200" cy="3166800"/>
          </a:xfrm>
          <a:prstGeom prst="rect">
            <a:avLst/>
          </a:prstGeom>
          <a:noFill/>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a:t>Carving approach avoids dependency on Windows ARM64 symbols.</a:t>
            </a:r>
            <a:br>
              <a:rPr lang="en"/>
            </a:br>
            <a:endParaRPr/>
          </a:p>
          <a:p>
            <a:pPr indent="-330200" lvl="0" marL="457200" rtl="0" algn="l">
              <a:spcBef>
                <a:spcPts val="0"/>
              </a:spcBef>
              <a:spcAft>
                <a:spcPts val="0"/>
              </a:spcAft>
              <a:buSzPts val="1600"/>
              <a:buChar char="●"/>
            </a:pPr>
            <a:r>
              <a:rPr lang="en"/>
              <a:t>Scan mapped memory in chunks with overlap to avoid boundary misses.</a:t>
            </a:r>
            <a:br>
              <a:rPr lang="en"/>
            </a:br>
            <a:endParaRPr/>
          </a:p>
          <a:p>
            <a:pPr indent="-330200" lvl="0" marL="457200" rtl="0" algn="l">
              <a:spcBef>
                <a:spcPts val="0"/>
              </a:spcBef>
              <a:spcAft>
                <a:spcPts val="0"/>
              </a:spcAft>
              <a:buSzPts val="1600"/>
              <a:buChar char="●"/>
            </a:pPr>
            <a:r>
              <a:rPr lang="en"/>
              <a:t>Classify hits with regex heuristics for Steam IDs, chat lines, and URLs.</a:t>
            </a:r>
            <a:br>
              <a:rPr lang="en"/>
            </a:br>
            <a:endParaRPr/>
          </a:p>
          <a:p>
            <a:pPr indent="-330200" lvl="0" marL="457200" rtl="0" algn="l">
              <a:spcBef>
                <a:spcPts val="0"/>
              </a:spcBef>
              <a:spcAft>
                <a:spcPts val="0"/>
              </a:spcAft>
              <a:buSzPts val="1600"/>
              <a:buChar char="●"/>
            </a:pPr>
            <a:r>
              <a:rPr lang="en"/>
              <a:t>Tunables: chunk_size, overlap, minlen, scan_unicode.</a:t>
            </a:r>
            <a:endParaRPr/>
          </a:p>
        </p:txBody>
      </p:sp>
      <p:pic>
        <p:nvPicPr>
          <p:cNvPr id="574" name="Google Shape;574;p74" title="Screenshot 2025-11-10 at 4.49.51 PM.png"/>
          <p:cNvPicPr preferRelativeResize="0"/>
          <p:nvPr/>
        </p:nvPicPr>
        <p:blipFill>
          <a:blip r:embed="rId3">
            <a:alphaModFix/>
          </a:blip>
          <a:stretch>
            <a:fillRect/>
          </a:stretch>
        </p:blipFill>
        <p:spPr>
          <a:xfrm>
            <a:off x="102550" y="1895037"/>
            <a:ext cx="2692525" cy="2172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75"/>
          <p:cNvSpPr txBox="1"/>
          <p:nvPr>
            <p:ph idx="1" type="body"/>
          </p:nvPr>
        </p:nvSpPr>
        <p:spPr>
          <a:xfrm>
            <a:off x="4889250" y="1503725"/>
            <a:ext cx="3768000" cy="3013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Char char="●"/>
            </a:pPr>
            <a:r>
              <a:rPr lang="en">
                <a:solidFill>
                  <a:schemeClr val="dk1"/>
                </a:solidFill>
              </a:rPr>
              <a:t>Identity: SteamID64 and vanity profile URLs.</a:t>
            </a:r>
            <a:endParaRPr>
              <a:solidFill>
                <a:schemeClr val="dk1"/>
              </a:solidFill>
            </a:endParaRPr>
          </a:p>
          <a:p>
            <a:pPr indent="0" lvl="0" marL="0" rtl="0" algn="l">
              <a:spcBef>
                <a:spcPts val="0"/>
              </a:spcBef>
              <a:spcAft>
                <a:spcPts val="0"/>
              </a:spcAft>
              <a:buNone/>
            </a:pPr>
            <a:r>
              <a:t/>
            </a:r>
            <a:endParaRPr>
              <a:solidFill>
                <a:schemeClr val="dk1"/>
              </a:solidFill>
            </a:endParaRPr>
          </a:p>
          <a:p>
            <a:pPr indent="-330200" lvl="0" marL="457200" rtl="0" algn="l">
              <a:spcBef>
                <a:spcPts val="0"/>
              </a:spcBef>
              <a:spcAft>
                <a:spcPts val="0"/>
              </a:spcAft>
              <a:buClr>
                <a:schemeClr val="dk1"/>
              </a:buClr>
              <a:buSzPts val="1600"/>
              <a:buChar char="●"/>
            </a:pPr>
            <a:r>
              <a:rPr lang="en">
                <a:solidFill>
                  <a:schemeClr val="dk1"/>
                </a:solidFill>
              </a:rPr>
              <a:t>Time: 13-digit unix milliseconds.</a:t>
            </a:r>
            <a:endParaRPr>
              <a:solidFill>
                <a:schemeClr val="dk1"/>
              </a:solidFill>
            </a:endParaRPr>
          </a:p>
          <a:p>
            <a:pPr indent="0" lvl="0" marL="0" rtl="0" algn="l">
              <a:spcBef>
                <a:spcPts val="0"/>
              </a:spcBef>
              <a:spcAft>
                <a:spcPts val="0"/>
              </a:spcAft>
              <a:buNone/>
            </a:pPr>
            <a:r>
              <a:t/>
            </a:r>
            <a:endParaRPr>
              <a:solidFill>
                <a:schemeClr val="dk1"/>
              </a:solidFill>
            </a:endParaRPr>
          </a:p>
          <a:p>
            <a:pPr indent="-330200" lvl="0" marL="457200" rtl="0" algn="l">
              <a:spcBef>
                <a:spcPts val="0"/>
              </a:spcBef>
              <a:spcAft>
                <a:spcPts val="0"/>
              </a:spcAft>
              <a:buClr>
                <a:schemeClr val="dk1"/>
              </a:buClr>
              <a:buSzPts val="1600"/>
              <a:buChar char="●"/>
            </a:pPr>
            <a:r>
              <a:rPr lang="en">
                <a:solidFill>
                  <a:schemeClr val="dk1"/>
                </a:solidFill>
              </a:rPr>
              <a:t>Content: chat line fragments from renderer or IPC buffers.</a:t>
            </a:r>
            <a:endParaRPr>
              <a:solidFill>
                <a:schemeClr val="dk1"/>
              </a:solidFill>
            </a:endParaRPr>
          </a:p>
          <a:p>
            <a:pPr indent="0" lvl="0" marL="0" rtl="0" algn="l">
              <a:spcBef>
                <a:spcPts val="0"/>
              </a:spcBef>
              <a:spcAft>
                <a:spcPts val="0"/>
              </a:spcAft>
              <a:buNone/>
            </a:pPr>
            <a:r>
              <a:t/>
            </a:r>
            <a:endParaRPr>
              <a:solidFill>
                <a:schemeClr val="dk1"/>
              </a:solidFill>
            </a:endParaRPr>
          </a:p>
          <a:p>
            <a:pPr indent="-330200" lvl="0" marL="457200" rtl="0" algn="l">
              <a:spcBef>
                <a:spcPts val="0"/>
              </a:spcBef>
              <a:spcAft>
                <a:spcPts val="0"/>
              </a:spcAft>
              <a:buClr>
                <a:schemeClr val="dk1"/>
              </a:buClr>
              <a:buSzPts val="1600"/>
              <a:buChar char="●"/>
            </a:pPr>
            <a:r>
              <a:rPr lang="en">
                <a:solidFill>
                  <a:schemeClr val="dk1"/>
                </a:solidFill>
              </a:rPr>
              <a:t>Context: Steam web and CDN URLs.</a:t>
            </a:r>
            <a:endParaRPr>
              <a:solidFill>
                <a:schemeClr val="dk1"/>
              </a:solidFill>
            </a:endParaRPr>
          </a:p>
        </p:txBody>
      </p:sp>
      <p:sp>
        <p:nvSpPr>
          <p:cNvPr id="580" name="Google Shape;580;p75"/>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p>
            <a:pPr indent="0" lvl="0" marL="0" rtl="0" algn="ctr">
              <a:lnSpc>
                <a:spcPct val="90000"/>
              </a:lnSpc>
              <a:spcBef>
                <a:spcPts val="0"/>
              </a:spcBef>
              <a:spcAft>
                <a:spcPts val="0"/>
              </a:spcAft>
              <a:buNone/>
            </a:pPr>
            <a:r>
              <a:rPr lang="en"/>
              <a:t>Plugin Targets</a:t>
            </a:r>
            <a:endParaRPr/>
          </a:p>
        </p:txBody>
      </p:sp>
      <p:pic>
        <p:nvPicPr>
          <p:cNvPr id="581" name="Google Shape;581;p75" title="Screenshot 2025-11-10 at 4.51.24 PM.png"/>
          <p:cNvPicPr preferRelativeResize="0"/>
          <p:nvPr/>
        </p:nvPicPr>
        <p:blipFill>
          <a:blip r:embed="rId3">
            <a:alphaModFix/>
          </a:blip>
          <a:stretch>
            <a:fillRect/>
          </a:stretch>
        </p:blipFill>
        <p:spPr>
          <a:xfrm>
            <a:off x="164775" y="1503725"/>
            <a:ext cx="4407227" cy="1683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76"/>
          <p:cNvSpPr txBox="1"/>
          <p:nvPr>
            <p:ph idx="2" type="body"/>
          </p:nvPr>
        </p:nvSpPr>
        <p:spPr>
          <a:xfrm>
            <a:off x="503350" y="1503725"/>
            <a:ext cx="3768000" cy="3013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Char char="●"/>
            </a:pPr>
            <a:r>
              <a:rPr lang="en">
                <a:solidFill>
                  <a:schemeClr val="dk1"/>
                </a:solidFill>
              </a:rPr>
              <a:t>Iterate layer.mapping ranges.</a:t>
            </a:r>
            <a:endParaRPr>
              <a:solidFill>
                <a:schemeClr val="dk1"/>
              </a:solidFill>
            </a:endParaRPr>
          </a:p>
          <a:p>
            <a:pPr indent="0" lvl="0" marL="0" rtl="0" algn="l">
              <a:spcBef>
                <a:spcPts val="0"/>
              </a:spcBef>
              <a:spcAft>
                <a:spcPts val="0"/>
              </a:spcAft>
              <a:buNone/>
            </a:pPr>
            <a:r>
              <a:t/>
            </a:r>
            <a:endParaRPr>
              <a:solidFill>
                <a:schemeClr val="dk1"/>
              </a:solidFill>
            </a:endParaRPr>
          </a:p>
          <a:p>
            <a:pPr indent="-330200" lvl="0" marL="457200" rtl="0" algn="l">
              <a:spcBef>
                <a:spcPts val="0"/>
              </a:spcBef>
              <a:spcAft>
                <a:spcPts val="0"/>
              </a:spcAft>
              <a:buClr>
                <a:schemeClr val="dk1"/>
              </a:buClr>
              <a:buSzPts val="1600"/>
              <a:buChar char="●"/>
            </a:pPr>
            <a:r>
              <a:rPr lang="en">
                <a:solidFill>
                  <a:schemeClr val="dk1"/>
                </a:solidFill>
              </a:rPr>
              <a:t>Read chunk_size bytes with pad=True.</a:t>
            </a:r>
            <a:endParaRPr>
              <a:solidFill>
                <a:schemeClr val="dk1"/>
              </a:solidFill>
            </a:endParaRPr>
          </a:p>
          <a:p>
            <a:pPr indent="0" lvl="0" marL="0" rtl="0" algn="l">
              <a:spcBef>
                <a:spcPts val="0"/>
              </a:spcBef>
              <a:spcAft>
                <a:spcPts val="0"/>
              </a:spcAft>
              <a:buNone/>
            </a:pPr>
            <a:r>
              <a:t/>
            </a:r>
            <a:endParaRPr>
              <a:solidFill>
                <a:schemeClr val="dk1"/>
              </a:solidFill>
            </a:endParaRPr>
          </a:p>
          <a:p>
            <a:pPr indent="-330200" lvl="0" marL="457200" rtl="0" algn="l">
              <a:spcBef>
                <a:spcPts val="0"/>
              </a:spcBef>
              <a:spcAft>
                <a:spcPts val="0"/>
              </a:spcAft>
              <a:buClr>
                <a:schemeClr val="dk1"/>
              </a:buClr>
              <a:buSzPts val="1600"/>
              <a:buChar char="●"/>
            </a:pPr>
            <a:r>
              <a:rPr lang="en">
                <a:solidFill>
                  <a:schemeClr val="dk1"/>
                </a:solidFill>
              </a:rPr>
              <a:t>Advance by chunk_size - overlap to keep cross-boundary strings.</a:t>
            </a:r>
            <a:endParaRPr>
              <a:solidFill>
                <a:schemeClr val="dk1"/>
              </a:solidFill>
            </a:endParaRPr>
          </a:p>
          <a:p>
            <a:pPr indent="0" lvl="0" marL="0" rtl="0" algn="l">
              <a:spcBef>
                <a:spcPts val="0"/>
              </a:spcBef>
              <a:spcAft>
                <a:spcPts val="0"/>
              </a:spcAft>
              <a:buNone/>
            </a:pPr>
            <a:r>
              <a:t/>
            </a:r>
            <a:endParaRPr>
              <a:solidFill>
                <a:schemeClr val="dk1"/>
              </a:solidFill>
            </a:endParaRPr>
          </a:p>
          <a:p>
            <a:pPr indent="-330200" lvl="0" marL="457200" rtl="0" algn="l">
              <a:spcBef>
                <a:spcPts val="0"/>
              </a:spcBef>
              <a:spcAft>
                <a:spcPts val="0"/>
              </a:spcAft>
              <a:buClr>
                <a:schemeClr val="dk1"/>
              </a:buClr>
              <a:buSzPts val="1600"/>
              <a:buChar char="●"/>
            </a:pPr>
            <a:r>
              <a:rPr lang="en">
                <a:solidFill>
                  <a:schemeClr val="dk1"/>
                </a:solidFill>
              </a:rPr>
              <a:t>Carve ASCII and optionally UTF-16LE; emit rows to renderer.</a:t>
            </a:r>
            <a:endParaRPr>
              <a:solidFill>
                <a:schemeClr val="dk1"/>
              </a:solidFill>
            </a:endParaRPr>
          </a:p>
        </p:txBody>
      </p:sp>
      <p:sp>
        <p:nvSpPr>
          <p:cNvPr id="587" name="Google Shape;587;p76"/>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p>
            <a:pPr indent="0" lvl="0" marL="0" rtl="0" algn="ctr">
              <a:lnSpc>
                <a:spcPct val="90000"/>
              </a:lnSpc>
              <a:spcBef>
                <a:spcPts val="0"/>
              </a:spcBef>
              <a:spcAft>
                <a:spcPts val="0"/>
              </a:spcAft>
              <a:buNone/>
            </a:pPr>
            <a:r>
              <a:rPr lang="en"/>
              <a:t>Reading memory in chunks</a:t>
            </a:r>
            <a:endParaRPr/>
          </a:p>
        </p:txBody>
      </p:sp>
      <p:pic>
        <p:nvPicPr>
          <p:cNvPr id="588" name="Google Shape;588;p76" title="Screenshot 2025-11-10 at 4.55.47 PM.png"/>
          <p:cNvPicPr preferRelativeResize="0"/>
          <p:nvPr/>
        </p:nvPicPr>
        <p:blipFill>
          <a:blip r:embed="rId3">
            <a:alphaModFix/>
          </a:blip>
          <a:stretch>
            <a:fillRect/>
          </a:stretch>
        </p:blipFill>
        <p:spPr>
          <a:xfrm>
            <a:off x="4466975" y="1319515"/>
            <a:ext cx="4567851" cy="355277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77"/>
          <p:cNvSpPr txBox="1"/>
          <p:nvPr>
            <p:ph idx="2" type="body"/>
          </p:nvPr>
        </p:nvSpPr>
        <p:spPr>
          <a:xfrm>
            <a:off x="503350" y="1503725"/>
            <a:ext cx="3768000" cy="3013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Char char="●"/>
            </a:pPr>
            <a:r>
              <a:rPr lang="en">
                <a:solidFill>
                  <a:schemeClr val="dk1"/>
                </a:solidFill>
              </a:rPr>
              <a:t>Use Volatility renderer to stream CSV.</a:t>
            </a:r>
            <a:endParaRPr>
              <a:solidFill>
                <a:schemeClr val="dk1"/>
              </a:solidFill>
            </a:endParaRPr>
          </a:p>
          <a:p>
            <a:pPr indent="0" lvl="0" marL="457200" rtl="0" algn="l">
              <a:spcBef>
                <a:spcPts val="0"/>
              </a:spcBef>
              <a:spcAft>
                <a:spcPts val="0"/>
              </a:spcAft>
              <a:buNone/>
            </a:pPr>
            <a:r>
              <a:t/>
            </a:r>
            <a:endParaRPr>
              <a:solidFill>
                <a:schemeClr val="dk1"/>
              </a:solidFill>
            </a:endParaRPr>
          </a:p>
          <a:p>
            <a:pPr indent="-330200" lvl="0" marL="457200" rtl="0" algn="l">
              <a:spcBef>
                <a:spcPts val="0"/>
              </a:spcBef>
              <a:spcAft>
                <a:spcPts val="0"/>
              </a:spcAft>
              <a:buClr>
                <a:schemeClr val="dk1"/>
              </a:buClr>
              <a:buSzPts val="1600"/>
              <a:buChar char="●"/>
            </a:pPr>
            <a:r>
              <a:rPr lang="en">
                <a:solidFill>
                  <a:schemeClr val="dk1"/>
                </a:solidFill>
              </a:rPr>
              <a:t>Save with UTF-8 and a wide width for long lines.</a:t>
            </a:r>
            <a:endParaRPr>
              <a:solidFill>
                <a:schemeClr val="dk1"/>
              </a:solidFill>
            </a:endParaRPr>
          </a:p>
          <a:p>
            <a:pPr indent="0" lvl="0" marL="457200" rtl="0" algn="l">
              <a:spcBef>
                <a:spcPts val="0"/>
              </a:spcBef>
              <a:spcAft>
                <a:spcPts val="0"/>
              </a:spcAft>
              <a:buNone/>
            </a:pPr>
            <a:r>
              <a:t/>
            </a:r>
            <a:endParaRPr>
              <a:solidFill>
                <a:schemeClr val="dk1"/>
              </a:solidFill>
            </a:endParaRPr>
          </a:p>
          <a:p>
            <a:pPr indent="-330200" lvl="0" marL="457200" rtl="0" algn="l">
              <a:spcBef>
                <a:spcPts val="0"/>
              </a:spcBef>
              <a:spcAft>
                <a:spcPts val="0"/>
              </a:spcAft>
              <a:buClr>
                <a:schemeClr val="dk1"/>
              </a:buClr>
              <a:buSzPts val="1600"/>
              <a:buChar char="●"/>
            </a:pPr>
            <a:r>
              <a:rPr lang="en">
                <a:solidFill>
                  <a:schemeClr val="dk1"/>
                </a:solidFill>
              </a:rPr>
              <a:t>File URL for the dump path.</a:t>
            </a:r>
            <a:endParaRPr>
              <a:solidFill>
                <a:schemeClr val="dk1"/>
              </a:solidFill>
            </a:endParaRPr>
          </a:p>
        </p:txBody>
      </p:sp>
      <p:sp>
        <p:nvSpPr>
          <p:cNvPr id="594" name="Google Shape;594;p77"/>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p>
            <a:pPr indent="0" lvl="0" marL="0" rtl="0" algn="ctr">
              <a:lnSpc>
                <a:spcPct val="90000"/>
              </a:lnSpc>
              <a:spcBef>
                <a:spcPts val="0"/>
              </a:spcBef>
              <a:spcAft>
                <a:spcPts val="0"/>
              </a:spcAft>
              <a:buNone/>
            </a:pPr>
            <a:r>
              <a:rPr lang="en"/>
              <a:t>Running the plugin to CSV</a:t>
            </a:r>
            <a:endParaRPr/>
          </a:p>
        </p:txBody>
      </p:sp>
      <p:sp>
        <p:nvSpPr>
          <p:cNvPr id="595" name="Google Shape;595;p77"/>
          <p:cNvSpPr txBox="1"/>
          <p:nvPr>
            <p:ph idx="2" type="body"/>
          </p:nvPr>
        </p:nvSpPr>
        <p:spPr>
          <a:xfrm>
            <a:off x="4920375" y="1503725"/>
            <a:ext cx="3768000" cy="30132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solidFill>
                  <a:schemeClr val="dk1"/>
                </a:solidFill>
              </a:rPr>
              <a:t>Command to run: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$vol     = (Get-Command vol.exe -ErrorAction Stop).Source</a:t>
            </a:r>
            <a:endParaRPr>
              <a:solidFill>
                <a:schemeClr val="dk1"/>
              </a:solidFill>
            </a:endParaRPr>
          </a:p>
          <a:p>
            <a:pPr indent="0" lvl="0" marL="0" rtl="0" algn="l">
              <a:spcBef>
                <a:spcPts val="0"/>
              </a:spcBef>
              <a:spcAft>
                <a:spcPts val="0"/>
              </a:spcAft>
              <a:buNone/>
            </a:pPr>
            <a:r>
              <a:rPr lang="en">
                <a:solidFill>
                  <a:schemeClr val="dk1"/>
                </a:solidFill>
              </a:rPr>
              <a:t>$plugDir = 'C:\Steam-Mem-Forensics\40_plugin'</a:t>
            </a:r>
            <a:endParaRPr>
              <a:solidFill>
                <a:schemeClr val="dk1"/>
              </a:solidFill>
            </a:endParaRPr>
          </a:p>
          <a:p>
            <a:pPr indent="0" lvl="0" marL="0" rtl="0" algn="l">
              <a:spcBef>
                <a:spcPts val="0"/>
              </a:spcBef>
              <a:spcAft>
                <a:spcPts val="0"/>
              </a:spcAft>
              <a:buNone/>
            </a:pPr>
            <a:r>
              <a:rPr lang="en">
                <a:solidFill>
                  <a:schemeClr val="dk1"/>
                </a:solidFill>
              </a:rPr>
              <a:t>$dmp     = 'file:///C:/Steam-Mem-Forensics/20_acq/scenarioB_chat/images/B0_chat_active.dmp'</a:t>
            </a:r>
            <a:endParaRPr>
              <a:solidFill>
                <a:schemeClr val="dk1"/>
              </a:solidFill>
            </a:endParaRPr>
          </a:p>
          <a:p>
            <a:pPr indent="0" lvl="0" marL="0" rtl="0" algn="l">
              <a:spcBef>
                <a:spcPts val="0"/>
              </a:spcBef>
              <a:spcAft>
                <a:spcPts val="0"/>
              </a:spcAft>
              <a:buNone/>
            </a:pPr>
            <a:r>
              <a:rPr lang="en">
                <a:solidFill>
                  <a:schemeClr val="dk1"/>
                </a:solidFill>
              </a:rPr>
              <a:t>$outDir  = 'C:\Steam-Mem-Forensics\30_analysis\scenarioB_chat'</a:t>
            </a:r>
            <a:endParaRPr>
              <a:solidFill>
                <a:schemeClr val="dk1"/>
              </a:solidFill>
            </a:endParaRPr>
          </a:p>
          <a:p>
            <a:pPr indent="0" lvl="0" marL="0" rtl="0" algn="l">
              <a:spcBef>
                <a:spcPts val="0"/>
              </a:spcBef>
              <a:spcAft>
                <a:spcPts val="0"/>
              </a:spcAft>
              <a:buNone/>
            </a:pPr>
            <a:r>
              <a:rPr lang="en">
                <a:solidFill>
                  <a:schemeClr val="dk1"/>
                </a:solidFill>
              </a:rPr>
              <a:t>$csvName = 'personal_volatility_program_chat.csv'</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&amp; $vol --plugin-dirs $plugDir -r csv --single-location $dmp `</a:t>
            </a:r>
            <a:endParaRPr>
              <a:solidFill>
                <a:schemeClr val="dk1"/>
              </a:solidFill>
            </a:endParaRPr>
          </a:p>
          <a:p>
            <a:pPr indent="0" lvl="0" marL="0" rtl="0" algn="l">
              <a:spcBef>
                <a:spcPts val="0"/>
              </a:spcBef>
              <a:spcAft>
                <a:spcPts val="0"/>
              </a:spcAft>
              <a:buNone/>
            </a:pPr>
            <a:r>
              <a:rPr lang="en">
                <a:solidFill>
                  <a:schemeClr val="dk1"/>
                </a:solidFill>
              </a:rPr>
              <a:t>  steamcarve.steam_forensics.SteamCarver `</a:t>
            </a:r>
            <a:endParaRPr>
              <a:solidFill>
                <a:schemeClr val="dk1"/>
              </a:solidFill>
            </a:endParaRPr>
          </a:p>
          <a:p>
            <a:pPr indent="0" lvl="0" marL="0" rtl="0" algn="l">
              <a:spcBef>
                <a:spcPts val="0"/>
              </a:spcBef>
              <a:spcAft>
                <a:spcPts val="0"/>
              </a:spcAft>
              <a:buNone/>
            </a:pPr>
            <a:r>
              <a:rPr lang="en">
                <a:solidFill>
                  <a:schemeClr val="dk1"/>
                </a:solidFill>
              </a:rPr>
              <a:t>  --chunk-size 16777216 --overlap 1024 --minlen 6 --scan-unicode `</a:t>
            </a:r>
            <a:endParaRPr>
              <a:solidFill>
                <a:schemeClr val="dk1"/>
              </a:solidFill>
            </a:endParaRPr>
          </a:p>
          <a:p>
            <a:pPr indent="0" lvl="0" marL="0" rtl="0" algn="l">
              <a:spcBef>
                <a:spcPts val="0"/>
              </a:spcBef>
              <a:spcAft>
                <a:spcPts val="0"/>
              </a:spcAft>
              <a:buNone/>
            </a:pPr>
            <a:r>
              <a:rPr lang="en">
                <a:solidFill>
                  <a:schemeClr val="dk1"/>
                </a:solidFill>
              </a:rPr>
              <a:t>  | Out-File -FilePath (Join-Path $outDir $csvName) -Encoding utf8 -Width 4096</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78"/>
          <p:cNvSpPr txBox="1"/>
          <p:nvPr>
            <p:ph idx="2" type="body"/>
          </p:nvPr>
        </p:nvSpPr>
        <p:spPr>
          <a:xfrm>
            <a:off x="503350" y="1503725"/>
            <a:ext cx="3768000" cy="3013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Char char="●"/>
            </a:pPr>
            <a:r>
              <a:rPr lang="en">
                <a:solidFill>
                  <a:schemeClr val="dk1"/>
                </a:solidFill>
              </a:rPr>
              <a:t>Raw carving is intentionally high recall and noisy.</a:t>
            </a:r>
            <a:endParaRPr>
              <a:solidFill>
                <a:schemeClr val="dk1"/>
              </a:solidFill>
            </a:endParaRPr>
          </a:p>
          <a:p>
            <a:pPr indent="0" lvl="0" marL="457200" rtl="0" algn="l">
              <a:spcBef>
                <a:spcPts val="0"/>
              </a:spcBef>
              <a:spcAft>
                <a:spcPts val="0"/>
              </a:spcAft>
              <a:buNone/>
            </a:pPr>
            <a:r>
              <a:t/>
            </a:r>
            <a:endParaRPr>
              <a:solidFill>
                <a:schemeClr val="dk1"/>
              </a:solidFill>
            </a:endParaRPr>
          </a:p>
          <a:p>
            <a:pPr indent="-330200" lvl="0" marL="457200" rtl="0" algn="l">
              <a:spcBef>
                <a:spcPts val="0"/>
              </a:spcBef>
              <a:spcAft>
                <a:spcPts val="0"/>
              </a:spcAft>
              <a:buClr>
                <a:schemeClr val="dk1"/>
              </a:buClr>
              <a:buSzPts val="1600"/>
              <a:buChar char="●"/>
            </a:pPr>
            <a:r>
              <a:rPr lang="en">
                <a:solidFill>
                  <a:schemeClr val="dk1"/>
                </a:solidFill>
              </a:rPr>
              <a:t>Keep only kinds of interest: chat, url, steamid.</a:t>
            </a:r>
            <a:endParaRPr>
              <a:solidFill>
                <a:schemeClr val="dk1"/>
              </a:solidFill>
            </a:endParaRPr>
          </a:p>
          <a:p>
            <a:pPr indent="0" lvl="0" marL="457200" rtl="0" algn="l">
              <a:spcBef>
                <a:spcPts val="0"/>
              </a:spcBef>
              <a:spcAft>
                <a:spcPts val="0"/>
              </a:spcAft>
              <a:buNone/>
            </a:pPr>
            <a:r>
              <a:t/>
            </a:r>
            <a:endParaRPr>
              <a:solidFill>
                <a:schemeClr val="dk1"/>
              </a:solidFill>
            </a:endParaRPr>
          </a:p>
          <a:p>
            <a:pPr indent="-330200" lvl="0" marL="457200" rtl="0" algn="l">
              <a:spcBef>
                <a:spcPts val="0"/>
              </a:spcBef>
              <a:spcAft>
                <a:spcPts val="0"/>
              </a:spcAft>
              <a:buClr>
                <a:schemeClr val="dk1"/>
              </a:buClr>
              <a:buSzPts val="1600"/>
              <a:buChar char="●"/>
            </a:pPr>
            <a:r>
              <a:rPr lang="en">
                <a:solidFill>
                  <a:schemeClr val="dk1"/>
                </a:solidFill>
              </a:rPr>
              <a:t>Trim previews, dedupe rows, normalize timestamps and offsets.</a:t>
            </a:r>
            <a:endParaRPr>
              <a:solidFill>
                <a:schemeClr val="dk1"/>
              </a:solidFill>
            </a:endParaRPr>
          </a:p>
        </p:txBody>
      </p:sp>
      <p:sp>
        <p:nvSpPr>
          <p:cNvPr id="601" name="Google Shape;601;p78"/>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p>
            <a:pPr indent="0" lvl="0" marL="0" rtl="0" algn="ctr">
              <a:lnSpc>
                <a:spcPct val="90000"/>
              </a:lnSpc>
              <a:spcBef>
                <a:spcPts val="0"/>
              </a:spcBef>
              <a:spcAft>
                <a:spcPts val="0"/>
              </a:spcAft>
              <a:buNone/>
            </a:pPr>
            <a:r>
              <a:rPr lang="en"/>
              <a:t>Why post-processing</a:t>
            </a:r>
            <a:endParaRPr/>
          </a:p>
        </p:txBody>
      </p:sp>
      <p:pic>
        <p:nvPicPr>
          <p:cNvPr id="602" name="Google Shape;602;p78" title="Screenshot 2025-11-10 at 4.59.26 PM.png"/>
          <p:cNvPicPr preferRelativeResize="0"/>
          <p:nvPr/>
        </p:nvPicPr>
        <p:blipFill>
          <a:blip r:embed="rId3">
            <a:alphaModFix/>
          </a:blip>
          <a:stretch>
            <a:fillRect/>
          </a:stretch>
        </p:blipFill>
        <p:spPr>
          <a:xfrm>
            <a:off x="5345197" y="1630175"/>
            <a:ext cx="2910326" cy="28867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79"/>
          <p:cNvSpPr txBox="1"/>
          <p:nvPr>
            <p:ph idx="1" type="body"/>
          </p:nvPr>
        </p:nvSpPr>
        <p:spPr>
          <a:xfrm>
            <a:off x="4889250" y="1503725"/>
            <a:ext cx="3768000" cy="3013200"/>
          </a:xfrm>
          <a:prstGeom prst="rect">
            <a:avLst/>
          </a:prstGeom>
        </p:spPr>
        <p:txBody>
          <a:bodyPr anchorCtr="0" anchor="t" bIns="91425" lIns="91425" spcFirstLastPara="1" rIns="91425" wrap="square" tIns="91425">
            <a:normAutofit/>
          </a:bodyPr>
          <a:lstStyle/>
          <a:p>
            <a:pPr indent="-298450" lvl="0" marL="457200" rtl="0" algn="l">
              <a:spcBef>
                <a:spcPts val="0"/>
              </a:spcBef>
              <a:spcAft>
                <a:spcPts val="0"/>
              </a:spcAft>
              <a:buClr>
                <a:schemeClr val="dk1"/>
              </a:buClr>
              <a:buSzPts val="1100"/>
              <a:buChar char="●"/>
            </a:pPr>
            <a:r>
              <a:rPr lang="en" sz="1100">
                <a:solidFill>
                  <a:schemeClr val="dk1"/>
                </a:solidFill>
              </a:rPr>
              <a:t>Input: personal_volatility_program_chat.csv.</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Outputs: personal_volatility_program_chat_clean.csv and personal_volatility_program_chat_findings.csv.</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No external dependencies required for basic filtering.</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Command to run: python postprocess.py "C:\Steam-Mem-Forensics\30_analysis\scenarioB_chat\personal_volatility_program_chat.csv"</a:t>
            </a:r>
            <a:endParaRPr sz="1100">
              <a:solidFill>
                <a:schemeClr val="dk1"/>
              </a:solidFill>
            </a:endParaRPr>
          </a:p>
        </p:txBody>
      </p:sp>
      <p:sp>
        <p:nvSpPr>
          <p:cNvPr id="608" name="Google Shape;608;p79"/>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p>
            <a:pPr indent="0" lvl="0" marL="0" rtl="0" algn="ctr">
              <a:lnSpc>
                <a:spcPct val="90000"/>
              </a:lnSpc>
              <a:spcBef>
                <a:spcPts val="0"/>
              </a:spcBef>
              <a:spcAft>
                <a:spcPts val="0"/>
              </a:spcAft>
              <a:buNone/>
            </a:pPr>
            <a:r>
              <a:rPr lang="en"/>
              <a:t>Postprocess script and outputs</a:t>
            </a:r>
            <a:endParaRPr/>
          </a:p>
        </p:txBody>
      </p:sp>
      <p:pic>
        <p:nvPicPr>
          <p:cNvPr id="609" name="Google Shape;609;p79" title="Screenshot 2025-11-10 at 5.01.35 PM.png"/>
          <p:cNvPicPr preferRelativeResize="0"/>
          <p:nvPr/>
        </p:nvPicPr>
        <p:blipFill>
          <a:blip r:embed="rId3">
            <a:alphaModFix/>
          </a:blip>
          <a:stretch>
            <a:fillRect/>
          </a:stretch>
        </p:blipFill>
        <p:spPr>
          <a:xfrm>
            <a:off x="107588" y="4336650"/>
            <a:ext cx="8928824" cy="649600"/>
          </a:xfrm>
          <a:prstGeom prst="rect">
            <a:avLst/>
          </a:prstGeom>
          <a:noFill/>
          <a:ln>
            <a:noFill/>
          </a:ln>
        </p:spPr>
      </p:pic>
      <p:pic>
        <p:nvPicPr>
          <p:cNvPr id="610" name="Google Shape;610;p79"/>
          <p:cNvPicPr preferRelativeResize="0"/>
          <p:nvPr/>
        </p:nvPicPr>
        <p:blipFill rotWithShape="1">
          <a:blip r:embed="rId4">
            <a:alphaModFix/>
          </a:blip>
          <a:srcRect b="73740" l="0" r="0" t="0"/>
          <a:stretch/>
        </p:blipFill>
        <p:spPr>
          <a:xfrm>
            <a:off x="107600" y="3451875"/>
            <a:ext cx="6480675" cy="840000"/>
          </a:xfrm>
          <a:prstGeom prst="rect">
            <a:avLst/>
          </a:prstGeom>
          <a:noFill/>
          <a:ln>
            <a:noFill/>
          </a:ln>
        </p:spPr>
      </p:pic>
      <p:pic>
        <p:nvPicPr>
          <p:cNvPr id="611" name="Google Shape;611;p79"/>
          <p:cNvPicPr preferRelativeResize="0"/>
          <p:nvPr/>
        </p:nvPicPr>
        <p:blipFill rotWithShape="1">
          <a:blip r:embed="rId5">
            <a:alphaModFix/>
          </a:blip>
          <a:srcRect b="0" l="0" r="52040" t="0"/>
          <a:stretch/>
        </p:blipFill>
        <p:spPr>
          <a:xfrm>
            <a:off x="1303325" y="1230838"/>
            <a:ext cx="2096083" cy="2157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pic>
        <p:nvPicPr>
          <p:cNvPr descr="Two dolphins swimming upward." id="466" name="Google Shape;466;p62"/>
          <p:cNvPicPr preferRelativeResize="0"/>
          <p:nvPr>
            <p:ph idx="2" type="pic"/>
          </p:nvPr>
        </p:nvPicPr>
        <p:blipFill rotWithShape="1">
          <a:blip r:embed="rId3">
            <a:alphaModFix/>
          </a:blip>
          <a:srcRect b="21870" l="0" r="0" t="21864"/>
          <a:stretch/>
        </p:blipFill>
        <p:spPr>
          <a:xfrm>
            <a:off x="4676850" y="1342250"/>
            <a:ext cx="4201200" cy="3510600"/>
          </a:xfrm>
          <a:prstGeom prst="roundRect">
            <a:avLst>
              <a:gd fmla="val 16667" name="adj"/>
            </a:avLst>
          </a:prstGeom>
        </p:spPr>
      </p:pic>
      <p:sp>
        <p:nvSpPr>
          <p:cNvPr id="467" name="Google Shape;467;p62"/>
          <p:cNvSpPr txBox="1"/>
          <p:nvPr>
            <p:ph idx="1" type="body"/>
          </p:nvPr>
        </p:nvSpPr>
        <p:spPr>
          <a:xfrm>
            <a:off x="496350" y="1593900"/>
            <a:ext cx="3754200" cy="29850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Font typeface="Arial"/>
              <a:buChar char="●"/>
            </a:pPr>
            <a:r>
              <a:rPr lang="en" sz="1200">
                <a:solidFill>
                  <a:schemeClr val="dk1"/>
                </a:solidFill>
              </a:rPr>
              <a:t>Build a Windows 11 ARM64 testbed and generate scenarios A, B, and C, then acquire memory.</a:t>
            </a:r>
            <a:br>
              <a:rPr lang="en" sz="1200">
                <a:solidFill>
                  <a:schemeClr val="dk1"/>
                </a:solidFill>
              </a:rPr>
            </a:br>
            <a:endParaRPr sz="1200">
              <a:solidFill>
                <a:schemeClr val="dk1"/>
              </a:solidFill>
            </a:endParaRPr>
          </a:p>
          <a:p>
            <a:pPr indent="-298450" lvl="0" marL="457200" rtl="0" algn="l">
              <a:lnSpc>
                <a:spcPct val="115000"/>
              </a:lnSpc>
              <a:spcBef>
                <a:spcPts val="0"/>
              </a:spcBef>
              <a:spcAft>
                <a:spcPts val="0"/>
              </a:spcAft>
              <a:buClr>
                <a:schemeClr val="dk1"/>
              </a:buClr>
              <a:buSzPts val="1100"/>
              <a:buFont typeface="Arial"/>
              <a:buChar char="●"/>
            </a:pPr>
            <a:r>
              <a:rPr lang="en" sz="1200">
                <a:solidFill>
                  <a:schemeClr val="dk1"/>
                </a:solidFill>
              </a:rPr>
              <a:t>Write a Volatility 3 plugin that carves Steam artifacts: IDs, chat, URLs.</a:t>
            </a:r>
            <a:br>
              <a:rPr lang="en" sz="1200">
                <a:solidFill>
                  <a:schemeClr val="dk1"/>
                </a:solidFill>
              </a:rPr>
            </a:br>
            <a:endParaRPr sz="1200">
              <a:solidFill>
                <a:schemeClr val="dk1"/>
              </a:solidFill>
            </a:endParaRPr>
          </a:p>
          <a:p>
            <a:pPr indent="-298450" lvl="0" marL="457200" rtl="0" algn="l">
              <a:lnSpc>
                <a:spcPct val="115000"/>
              </a:lnSpc>
              <a:spcBef>
                <a:spcPts val="0"/>
              </a:spcBef>
              <a:spcAft>
                <a:spcPts val="0"/>
              </a:spcAft>
              <a:buClr>
                <a:schemeClr val="dk1"/>
              </a:buClr>
              <a:buSzPts val="1100"/>
              <a:buFont typeface="Arial"/>
              <a:buChar char="●"/>
            </a:pPr>
            <a:r>
              <a:rPr lang="en" sz="1200">
                <a:solidFill>
                  <a:schemeClr val="dk1"/>
                </a:solidFill>
              </a:rPr>
              <a:t>Export structured CSV and use a post process step to reduce noise.</a:t>
            </a:r>
            <a:endParaRPr sz="1200">
              <a:solidFill>
                <a:schemeClr val="dk1"/>
              </a:solidFill>
            </a:endParaRPr>
          </a:p>
        </p:txBody>
      </p:sp>
      <p:sp>
        <p:nvSpPr>
          <p:cNvPr id="468" name="Google Shape;468;p62"/>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p>
            <a:pPr indent="0" lvl="0" marL="0" rtl="0" algn="ctr">
              <a:lnSpc>
                <a:spcPct val="90000"/>
              </a:lnSpc>
              <a:spcBef>
                <a:spcPts val="0"/>
              </a:spcBef>
              <a:spcAft>
                <a:spcPts val="0"/>
              </a:spcAft>
              <a:buClr>
                <a:schemeClr val="dk1"/>
              </a:buClr>
              <a:buSzPts val="1100"/>
              <a:buFont typeface="Arial"/>
              <a:buNone/>
            </a:pPr>
            <a:r>
              <a:rPr lang="en"/>
              <a:t>Objectives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pic>
        <p:nvPicPr>
          <p:cNvPr descr="Picture of two sperm wales swimming downward." id="616" name="Google Shape;616;p80"/>
          <p:cNvPicPr preferRelativeResize="0"/>
          <p:nvPr>
            <p:ph idx="2" type="pic"/>
          </p:nvPr>
        </p:nvPicPr>
        <p:blipFill rotWithShape="1">
          <a:blip r:embed="rId3">
            <a:alphaModFix/>
          </a:blip>
          <a:srcRect b="0" l="9612" r="9612" t="0"/>
          <a:stretch/>
        </p:blipFill>
        <p:spPr>
          <a:xfrm>
            <a:off x="6777400" y="1352225"/>
            <a:ext cx="2096400" cy="3510600"/>
          </a:xfrm>
          <a:prstGeom prst="roundRect">
            <a:avLst>
              <a:gd fmla="val 16667" name="adj"/>
            </a:avLst>
          </a:prstGeom>
        </p:spPr>
      </p:pic>
      <p:sp>
        <p:nvSpPr>
          <p:cNvPr id="617" name="Google Shape;617;p80"/>
          <p:cNvSpPr txBox="1"/>
          <p:nvPr>
            <p:ph idx="1" type="body"/>
          </p:nvPr>
        </p:nvSpPr>
        <p:spPr>
          <a:xfrm>
            <a:off x="494800" y="1503725"/>
            <a:ext cx="5837700" cy="3013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Char char="●"/>
            </a:pPr>
            <a:r>
              <a:rPr lang="en">
                <a:solidFill>
                  <a:schemeClr val="dk1"/>
                </a:solidFill>
              </a:rPr>
              <a:t>Working carving pipeline for Steam artifacts from RAM.</a:t>
            </a:r>
            <a:endParaRPr>
              <a:solidFill>
                <a:schemeClr val="dk1"/>
              </a:solidFill>
            </a:endParaRPr>
          </a:p>
          <a:p>
            <a:pPr indent="0" lvl="0" marL="0" rtl="0" algn="l">
              <a:spcBef>
                <a:spcPts val="0"/>
              </a:spcBef>
              <a:spcAft>
                <a:spcPts val="0"/>
              </a:spcAft>
              <a:buNone/>
            </a:pPr>
            <a:r>
              <a:t/>
            </a:r>
            <a:endParaRPr>
              <a:solidFill>
                <a:schemeClr val="dk1"/>
              </a:solidFill>
            </a:endParaRPr>
          </a:p>
          <a:p>
            <a:pPr indent="-330200" lvl="0" marL="457200" rtl="0" algn="l">
              <a:spcBef>
                <a:spcPts val="0"/>
              </a:spcBef>
              <a:spcAft>
                <a:spcPts val="0"/>
              </a:spcAft>
              <a:buClr>
                <a:schemeClr val="dk1"/>
              </a:buClr>
              <a:buSzPts val="1600"/>
              <a:buChar char="●"/>
            </a:pPr>
            <a:r>
              <a:rPr lang="en">
                <a:solidFill>
                  <a:schemeClr val="dk1"/>
                </a:solidFill>
              </a:rPr>
              <a:t>Repeatable steps from acquisition to cleaned results.</a:t>
            </a:r>
            <a:endParaRPr>
              <a:solidFill>
                <a:schemeClr val="dk1"/>
              </a:solidFill>
            </a:endParaRPr>
          </a:p>
        </p:txBody>
      </p:sp>
      <p:sp>
        <p:nvSpPr>
          <p:cNvPr id="618" name="Google Shape;618;p80"/>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p>
            <a:pPr indent="0" lvl="0" marL="0" rtl="0" algn="ctr">
              <a:lnSpc>
                <a:spcPct val="90000"/>
              </a:lnSpc>
              <a:spcBef>
                <a:spcPts val="0"/>
              </a:spcBef>
              <a:spcAft>
                <a:spcPts val="0"/>
              </a:spcAft>
              <a:buClr>
                <a:schemeClr val="dk1"/>
              </a:buClr>
              <a:buSzPts val="1100"/>
              <a:buFont typeface="Arial"/>
              <a:buNone/>
            </a:pPr>
            <a:r>
              <a:rPr lang="en" sz="4200"/>
              <a:t>Conclusion</a:t>
            </a:r>
            <a:endParaRPr sz="4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pic>
        <p:nvPicPr>
          <p:cNvPr descr="Picture of two sperm wales swimming downward." id="623" name="Google Shape;623;p81"/>
          <p:cNvPicPr preferRelativeResize="0"/>
          <p:nvPr>
            <p:ph idx="2" type="pic"/>
          </p:nvPr>
        </p:nvPicPr>
        <p:blipFill rotWithShape="1">
          <a:blip r:embed="rId3">
            <a:alphaModFix/>
          </a:blip>
          <a:srcRect b="0" l="9612" r="9612" t="0"/>
          <a:stretch/>
        </p:blipFill>
        <p:spPr>
          <a:xfrm>
            <a:off x="6777400" y="1352225"/>
            <a:ext cx="2096400" cy="3510600"/>
          </a:xfrm>
          <a:prstGeom prst="roundRect">
            <a:avLst>
              <a:gd fmla="val 16667" name="adj"/>
            </a:avLst>
          </a:prstGeom>
        </p:spPr>
      </p:pic>
      <p:sp>
        <p:nvSpPr>
          <p:cNvPr id="624" name="Google Shape;624;p81"/>
          <p:cNvSpPr txBox="1"/>
          <p:nvPr>
            <p:ph idx="1" type="body"/>
          </p:nvPr>
        </p:nvSpPr>
        <p:spPr>
          <a:xfrm>
            <a:off x="494800" y="1503725"/>
            <a:ext cx="5837700" cy="30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500" u="sng">
                <a:solidFill>
                  <a:schemeClr val="hlink"/>
                </a:solidFill>
                <a:hlinkClick r:id="rId4"/>
              </a:rPr>
              <a:t>https://github.com/simess101/SteamForensics-VolitalityPlugin</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
        <p:nvSpPr>
          <p:cNvPr id="625" name="Google Shape;625;p81"/>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p>
            <a:pPr indent="0" lvl="0" marL="0" rtl="0" algn="ctr">
              <a:lnSpc>
                <a:spcPct val="90000"/>
              </a:lnSpc>
              <a:spcBef>
                <a:spcPts val="0"/>
              </a:spcBef>
              <a:spcAft>
                <a:spcPts val="0"/>
              </a:spcAft>
              <a:buClr>
                <a:schemeClr val="dk1"/>
              </a:buClr>
              <a:buSzPts val="1100"/>
              <a:buFont typeface="Arial"/>
              <a:buNone/>
            </a:pPr>
            <a:r>
              <a:rPr lang="en" sz="4200"/>
              <a:t>GitHub Link</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pic>
        <p:nvPicPr>
          <p:cNvPr descr="Illustration of a sea lion." id="630" name="Google Shape;630;p82"/>
          <p:cNvPicPr preferRelativeResize="0"/>
          <p:nvPr>
            <p:ph idx="2" type="pic"/>
          </p:nvPr>
        </p:nvPicPr>
        <p:blipFill rotWithShape="1">
          <a:blip r:embed="rId3">
            <a:alphaModFix/>
          </a:blip>
          <a:srcRect b="51387" l="2033" r="2033" t="29474"/>
          <a:stretch/>
        </p:blipFill>
        <p:spPr>
          <a:xfrm>
            <a:off x="274950" y="284975"/>
            <a:ext cx="8598900" cy="1623300"/>
          </a:xfrm>
          <a:prstGeom prst="roundRect">
            <a:avLst>
              <a:gd fmla="val 16667" name="adj"/>
            </a:avLst>
          </a:prstGeom>
        </p:spPr>
      </p:pic>
      <p:sp>
        <p:nvSpPr>
          <p:cNvPr id="631" name="Google Shape;631;p82"/>
          <p:cNvSpPr txBox="1"/>
          <p:nvPr>
            <p:ph type="title"/>
          </p:nvPr>
        </p:nvSpPr>
        <p:spPr>
          <a:xfrm>
            <a:off x="272650" y="2189271"/>
            <a:ext cx="8601300" cy="840000"/>
          </a:xfrm>
          <a:prstGeom prst="rect">
            <a:avLst/>
          </a:prstGeom>
        </p:spPr>
        <p:txBody>
          <a:bodyPr anchorCtr="0" anchor="ctr" bIns="91425" lIns="91425" spcFirstLastPara="1" rIns="91425" wrap="square" tIns="91425">
            <a:normAutofit/>
          </a:bodyPr>
          <a:lstStyle/>
          <a:p>
            <a:pPr indent="0" lvl="0" marL="0" rtl="0" algn="ctr">
              <a:lnSpc>
                <a:spcPct val="90000"/>
              </a:lnSpc>
              <a:spcBef>
                <a:spcPts val="0"/>
              </a:spcBef>
              <a:spcAft>
                <a:spcPts val="0"/>
              </a:spcAft>
              <a:buNone/>
            </a:pPr>
            <a:r>
              <a:rPr lang="en" sz="4200"/>
              <a:t>THANK YOU</a:t>
            </a:r>
            <a:endParaRPr sz="4200"/>
          </a:p>
        </p:txBody>
      </p:sp>
      <p:pic>
        <p:nvPicPr>
          <p:cNvPr descr="Illustration of a sea lion." id="632" name="Google Shape;632;p82"/>
          <p:cNvPicPr preferRelativeResize="0"/>
          <p:nvPr>
            <p:ph idx="2" type="pic"/>
          </p:nvPr>
        </p:nvPicPr>
        <p:blipFill rotWithShape="1">
          <a:blip r:embed="rId3">
            <a:alphaModFix/>
          </a:blip>
          <a:srcRect b="16681" l="2134" r="3437" t="64480"/>
          <a:stretch/>
        </p:blipFill>
        <p:spPr>
          <a:xfrm>
            <a:off x="272550" y="3283213"/>
            <a:ext cx="8598900" cy="1623300"/>
          </a:xfrm>
          <a:prstGeom prst="roundRect">
            <a:avLst>
              <a:gd fmla="val 15445" name="adj"/>
            </a:avLst>
          </a:prstGeom>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3"/>
          <p:cNvSpPr txBox="1"/>
          <p:nvPr>
            <p:ph idx="1" type="body"/>
          </p:nvPr>
        </p:nvSpPr>
        <p:spPr>
          <a:xfrm>
            <a:off x="415075" y="1335950"/>
            <a:ext cx="3923700" cy="34092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chemeClr val="dk1"/>
              </a:buClr>
              <a:buSzPts val="1200"/>
              <a:buChar char="●"/>
            </a:pPr>
            <a:r>
              <a:rPr lang="en" sz="1200">
                <a:solidFill>
                  <a:schemeClr val="dk1"/>
                </a:solidFill>
              </a:rPr>
              <a:t>Steam uses Chromium-based helpers (steamwebhelper.exe) with frequent process churn and IPC.</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Renderer heaps often retain readable plaintext, which is good for carving.</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Target fields: SteamID64, vanity/profile, chat text, 13-digit unix milliseconds timestamps, store/library/workshop URLs.</a:t>
            </a:r>
            <a:endParaRPr sz="1200">
              <a:solidFill>
                <a:schemeClr val="dk1"/>
              </a:solidFill>
            </a:endParaRPr>
          </a:p>
        </p:txBody>
      </p:sp>
      <p:sp>
        <p:nvSpPr>
          <p:cNvPr id="474" name="Google Shape;474;p63"/>
          <p:cNvSpPr txBox="1"/>
          <p:nvPr>
            <p:ph type="title"/>
          </p:nvPr>
        </p:nvSpPr>
        <p:spPr>
          <a:xfrm>
            <a:off x="272650" y="327125"/>
            <a:ext cx="4201200" cy="662100"/>
          </a:xfrm>
          <a:prstGeom prst="rect">
            <a:avLst/>
          </a:prstGeom>
        </p:spPr>
        <p:txBody>
          <a:bodyPr anchorCtr="0" anchor="ctr" bIns="91425" lIns="91425" spcFirstLastPara="1" rIns="91425" wrap="square" tIns="91425">
            <a:normAutofit fontScale="90000"/>
          </a:bodyPr>
          <a:lstStyle/>
          <a:p>
            <a:pPr indent="0" lvl="0" marL="0" rtl="0" algn="ctr">
              <a:lnSpc>
                <a:spcPct val="90000"/>
              </a:lnSpc>
              <a:spcBef>
                <a:spcPts val="0"/>
              </a:spcBef>
              <a:spcAft>
                <a:spcPts val="0"/>
              </a:spcAft>
              <a:buClr>
                <a:schemeClr val="dk1"/>
              </a:buClr>
              <a:buSzPct val="26190"/>
              <a:buFont typeface="Arial"/>
              <a:buNone/>
            </a:pPr>
            <a:r>
              <a:rPr lang="en" sz="4200"/>
              <a:t>Motivation</a:t>
            </a:r>
            <a:endParaRPr/>
          </a:p>
        </p:txBody>
      </p:sp>
      <p:pic>
        <p:nvPicPr>
          <p:cNvPr id="475" name="Google Shape;475;p63" title="Screenshot 2025-11-10 at 4.03.05 PM.png"/>
          <p:cNvPicPr preferRelativeResize="0"/>
          <p:nvPr/>
        </p:nvPicPr>
        <p:blipFill rotWithShape="1">
          <a:blip r:embed="rId3">
            <a:alphaModFix/>
          </a:blip>
          <a:srcRect b="0" l="0" r="29809" t="0"/>
          <a:stretch/>
        </p:blipFill>
        <p:spPr>
          <a:xfrm>
            <a:off x="4701725" y="1830000"/>
            <a:ext cx="4126726" cy="2058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pic>
        <p:nvPicPr>
          <p:cNvPr descr="Photo of a small island in the sea." id="480" name="Google Shape;480;p64"/>
          <p:cNvPicPr preferRelativeResize="0"/>
          <p:nvPr>
            <p:ph idx="2" type="pic"/>
          </p:nvPr>
        </p:nvPicPr>
        <p:blipFill rotWithShape="1">
          <a:blip r:embed="rId3">
            <a:alphaModFix/>
          </a:blip>
          <a:srcRect b="0" l="15388" r="15388" t="0"/>
          <a:stretch/>
        </p:blipFill>
        <p:spPr>
          <a:xfrm>
            <a:off x="6781525" y="279050"/>
            <a:ext cx="2096400" cy="4573800"/>
          </a:xfrm>
          <a:prstGeom prst="roundRect">
            <a:avLst>
              <a:gd fmla="val 16667" name="adj"/>
            </a:avLst>
          </a:prstGeom>
        </p:spPr>
      </p:pic>
      <p:sp>
        <p:nvSpPr>
          <p:cNvPr id="481" name="Google Shape;481;p64"/>
          <p:cNvSpPr txBox="1"/>
          <p:nvPr>
            <p:ph idx="1" type="body"/>
          </p:nvPr>
        </p:nvSpPr>
        <p:spPr>
          <a:xfrm>
            <a:off x="509750" y="1335950"/>
            <a:ext cx="5824800" cy="3348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Guest Virtual Machine: Windows 11 ARM64 VM for acquisition and analysis</a:t>
            </a:r>
            <a:endParaRPr/>
          </a:p>
          <a:p>
            <a:pPr indent="0" lvl="0" marL="457200" rtl="0" algn="l">
              <a:spcBef>
                <a:spcPts val="0"/>
              </a:spcBef>
              <a:spcAft>
                <a:spcPts val="0"/>
              </a:spcAft>
              <a:buNone/>
            </a:pPr>
            <a:r>
              <a:t/>
            </a:r>
            <a:endParaRPr/>
          </a:p>
          <a:p>
            <a:pPr indent="-330200" lvl="0" marL="457200" rtl="0" algn="l">
              <a:spcBef>
                <a:spcPts val="0"/>
              </a:spcBef>
              <a:spcAft>
                <a:spcPts val="0"/>
              </a:spcAft>
              <a:buSzPts val="1600"/>
              <a:buChar char="●"/>
            </a:pPr>
            <a:r>
              <a:rPr lang="en"/>
              <a:t>Tested on personal account, no payment data, cloud sync disabled</a:t>
            </a:r>
            <a:br>
              <a:rPr lang="en"/>
            </a:br>
            <a:endParaRPr/>
          </a:p>
          <a:p>
            <a:pPr indent="-330200" lvl="0" marL="457200" rtl="0" algn="l">
              <a:spcBef>
                <a:spcPts val="0"/>
              </a:spcBef>
              <a:spcAft>
                <a:spcPts val="0"/>
              </a:spcAft>
              <a:buSzPts val="1600"/>
              <a:buChar char="●"/>
            </a:pPr>
            <a:r>
              <a:rPr lang="en"/>
              <a:t>All data self-generated and limited to scenario actions</a:t>
            </a:r>
            <a:endParaRPr/>
          </a:p>
        </p:txBody>
      </p:sp>
      <p:sp>
        <p:nvSpPr>
          <p:cNvPr id="482" name="Google Shape;482;p64"/>
          <p:cNvSpPr txBox="1"/>
          <p:nvPr>
            <p:ph type="title"/>
          </p:nvPr>
        </p:nvSpPr>
        <p:spPr>
          <a:xfrm>
            <a:off x="272650" y="327125"/>
            <a:ext cx="3417900" cy="662100"/>
          </a:xfrm>
          <a:prstGeom prst="rect">
            <a:avLst/>
          </a:prstGeom>
        </p:spPr>
        <p:txBody>
          <a:bodyPr anchorCtr="0" anchor="ctr" bIns="91425" lIns="91425" spcFirstLastPara="1" rIns="91425" wrap="square" tIns="91425">
            <a:noAutofit/>
          </a:bodyPr>
          <a:lstStyle/>
          <a:p>
            <a:pPr indent="0" lvl="0" marL="0" rtl="0" algn="ctr">
              <a:lnSpc>
                <a:spcPct val="90000"/>
              </a:lnSpc>
              <a:spcBef>
                <a:spcPts val="0"/>
              </a:spcBef>
              <a:spcAft>
                <a:spcPts val="0"/>
              </a:spcAft>
              <a:buSzPts val="990"/>
              <a:buNone/>
            </a:pPr>
            <a:r>
              <a:rPr lang="en" sz="2380"/>
              <a:t>Environment and Safety</a:t>
            </a:r>
            <a:endParaRPr sz="2380"/>
          </a:p>
        </p:txBody>
      </p:sp>
      <p:sp>
        <p:nvSpPr>
          <p:cNvPr id="483" name="Google Shape;483;p64"/>
          <p:cNvSpPr txBox="1"/>
          <p:nvPr>
            <p:ph idx="3" type="subTitle"/>
          </p:nvPr>
        </p:nvSpPr>
        <p:spPr>
          <a:xfrm>
            <a:off x="3890675" y="284775"/>
            <a:ext cx="2688900" cy="704400"/>
          </a:xfrm>
          <a:prstGeom prst="rect">
            <a:avLst/>
          </a:prstGeom>
        </p:spPr>
        <p:txBody>
          <a:bodyPr anchorCtr="0" anchor="ctr" bIns="91425" lIns="91425" spcFirstLastPara="1" rIns="91425" wrap="square" tIns="91425">
            <a:normAutofit/>
          </a:bodyPr>
          <a:lstStyle/>
          <a:p>
            <a:pPr indent="0" lvl="0" marL="0" rtl="0" algn="ctr">
              <a:lnSpc>
                <a:spcPct val="90000"/>
              </a:lnSpc>
              <a:spcBef>
                <a:spcPts val="0"/>
              </a:spcBef>
              <a:spcAft>
                <a:spcPts val="0"/>
              </a:spcAft>
              <a:buNone/>
            </a:pPr>
            <a:r>
              <a:rPr lang="en">
                <a:solidFill>
                  <a:schemeClr val="dk1"/>
                </a:solidFill>
              </a:rPr>
              <a:t>Host Machine: macOS M3</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5"/>
          <p:cNvSpPr txBox="1"/>
          <p:nvPr>
            <p:ph idx="1" type="body"/>
          </p:nvPr>
        </p:nvSpPr>
        <p:spPr>
          <a:xfrm>
            <a:off x="552275" y="1328950"/>
            <a:ext cx="8060400" cy="343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solidFill>
                  <a:schemeClr val="dk1"/>
                </a:solidFill>
              </a:rPr>
              <a:t>C:\Steam-Mem-Forensics\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20_acq\</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scenarioA_friends\images\A0_idle_steam_open.dmp</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scenarioB_chat\images\B0_chat_active.dmp</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...\hashes\*.sha256</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30_analysis\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scenarioA_friends\A0_ascii.txt / A0_unicode.txt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scenarioB_chat\(various chat csv/txts)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40_plugin\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steamcarve\steam_forensics.py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postprocess.py</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489" name="Google Shape;489;p65"/>
          <p:cNvSpPr txBox="1"/>
          <p:nvPr>
            <p:ph type="title"/>
          </p:nvPr>
        </p:nvSpPr>
        <p:spPr>
          <a:xfrm>
            <a:off x="272650" y="327125"/>
            <a:ext cx="5719200" cy="662100"/>
          </a:xfrm>
          <a:prstGeom prst="rect">
            <a:avLst/>
          </a:prstGeom>
        </p:spPr>
        <p:txBody>
          <a:bodyPr anchorCtr="0" anchor="ctr" bIns="91425" lIns="91425" spcFirstLastPara="1" rIns="91425" wrap="square" tIns="91425">
            <a:normAutofit/>
          </a:bodyPr>
          <a:lstStyle/>
          <a:p>
            <a:pPr indent="0" lvl="0" marL="0" rtl="0" algn="ctr">
              <a:lnSpc>
                <a:spcPct val="90000"/>
              </a:lnSpc>
              <a:spcBef>
                <a:spcPts val="0"/>
              </a:spcBef>
              <a:spcAft>
                <a:spcPts val="0"/>
              </a:spcAft>
              <a:buClr>
                <a:schemeClr val="dk1"/>
              </a:buClr>
              <a:buSzPts val="1100"/>
              <a:buFont typeface="Arial"/>
              <a:buNone/>
            </a:pPr>
            <a:r>
              <a:rPr lang="en" sz="2900"/>
              <a:t>Evidence Layout</a:t>
            </a:r>
            <a:endParaRPr sz="2900"/>
          </a:p>
        </p:txBody>
      </p:sp>
      <p:sp>
        <p:nvSpPr>
          <p:cNvPr id="490" name="Google Shape;490;p65"/>
          <p:cNvSpPr txBox="1"/>
          <p:nvPr>
            <p:ph idx="3" type="subTitle"/>
          </p:nvPr>
        </p:nvSpPr>
        <p:spPr>
          <a:xfrm>
            <a:off x="6184900" y="284775"/>
            <a:ext cx="2688900" cy="704400"/>
          </a:xfrm>
          <a:prstGeom prst="rect">
            <a:avLst/>
          </a:prstGeom>
        </p:spPr>
        <p:txBody>
          <a:bodyPr anchorCtr="0" anchor="ctr" bIns="91425" lIns="91425" spcFirstLastPara="1" rIns="91425" wrap="square" tIns="91425">
            <a:normAutofit/>
          </a:bodyPr>
          <a:lstStyle/>
          <a:p>
            <a:pPr indent="0" lvl="0" marL="0" rtl="0" algn="ctr">
              <a:lnSpc>
                <a:spcPct val="90000"/>
              </a:lnSpc>
              <a:spcBef>
                <a:spcPts val="0"/>
              </a:spcBef>
              <a:spcAft>
                <a:spcPts val="0"/>
              </a:spcAft>
              <a:buClr>
                <a:schemeClr val="dk1"/>
              </a:buClr>
              <a:buSzPts val="1100"/>
              <a:buFont typeface="Arial"/>
              <a:buNone/>
            </a:pPr>
            <a:r>
              <a:rPr lang="en" sz="2900">
                <a:solidFill>
                  <a:schemeClr val="dk1"/>
                </a:solidFill>
              </a:rPr>
              <a:t>repo tree</a:t>
            </a:r>
            <a:endParaRPr>
              <a:solidFill>
                <a:schemeClr val="dk1"/>
              </a:solidFill>
            </a:endParaRPr>
          </a:p>
        </p:txBody>
      </p:sp>
      <p:pic>
        <p:nvPicPr>
          <p:cNvPr id="491" name="Google Shape;491;p65" title="Screenshot 2025-11-10 at 4.07.35 PM.png"/>
          <p:cNvPicPr preferRelativeResize="0"/>
          <p:nvPr/>
        </p:nvPicPr>
        <p:blipFill>
          <a:blip r:embed="rId3">
            <a:alphaModFix/>
          </a:blip>
          <a:stretch>
            <a:fillRect/>
          </a:stretch>
        </p:blipFill>
        <p:spPr>
          <a:xfrm>
            <a:off x="5622050" y="3695053"/>
            <a:ext cx="3404400" cy="13380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6"/>
          <p:cNvSpPr txBox="1"/>
          <p:nvPr>
            <p:ph idx="1" type="body"/>
          </p:nvPr>
        </p:nvSpPr>
        <p:spPr>
          <a:xfrm>
            <a:off x="545275" y="1321275"/>
            <a:ext cx="5795400" cy="33066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lang="en" sz="1400">
                <a:solidFill>
                  <a:schemeClr val="dk1"/>
                </a:solidFill>
              </a:rPr>
              <a:t>Find newest image, move into scenario folder, hash, and log size</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Ensures integrity and traceability across runs</a:t>
            </a:r>
            <a:endParaRPr sz="1400">
              <a:solidFill>
                <a:schemeClr val="dk1"/>
              </a:solidFill>
            </a:endParaRPr>
          </a:p>
          <a:p>
            <a:pPr indent="0" lvl="0" marL="0" rtl="0" algn="l">
              <a:spcBef>
                <a:spcPts val="0"/>
              </a:spcBef>
              <a:spcAft>
                <a:spcPts val="0"/>
              </a:spcAft>
              <a:buNone/>
            </a:pPr>
            <a:r>
              <a:t/>
            </a:r>
            <a:endParaRPr sz="400">
              <a:solidFill>
                <a:schemeClr val="dk1"/>
              </a:solidFill>
            </a:endParaRPr>
          </a:p>
          <a:p>
            <a:pPr indent="0" lvl="0" marL="0" rtl="0" algn="l">
              <a:spcBef>
                <a:spcPts val="0"/>
              </a:spcBef>
              <a:spcAft>
                <a:spcPts val="0"/>
              </a:spcAft>
              <a:buNone/>
            </a:pPr>
            <a:r>
              <a:rPr lang="en" sz="783">
                <a:solidFill>
                  <a:schemeClr val="dk1"/>
                </a:solidFill>
              </a:rPr>
              <a:t>$</a:t>
            </a:r>
            <a:r>
              <a:rPr lang="en" sz="783">
                <a:solidFill>
                  <a:schemeClr val="dk1"/>
                </a:solidFill>
              </a:rPr>
              <a:t>root='C:\Steam-Mem-Forensics'</a:t>
            </a:r>
            <a:endParaRPr sz="783">
              <a:solidFill>
                <a:schemeClr val="dk1"/>
              </a:solidFill>
            </a:endParaRPr>
          </a:p>
          <a:p>
            <a:pPr indent="0" lvl="0" marL="0" rtl="0" algn="l">
              <a:spcBef>
                <a:spcPts val="0"/>
              </a:spcBef>
              <a:spcAft>
                <a:spcPts val="0"/>
              </a:spcAft>
              <a:buNone/>
            </a:pPr>
            <a:r>
              <a:rPr lang="en" sz="783">
                <a:solidFill>
                  <a:schemeClr val="dk1"/>
                </a:solidFill>
              </a:rPr>
              <a:t>$img = Get-ChildItem C:\ -Include *.dmp -File -Recurse -ErrorAction SilentlyContinue |</a:t>
            </a:r>
            <a:endParaRPr sz="783">
              <a:solidFill>
                <a:schemeClr val="dk1"/>
              </a:solidFill>
            </a:endParaRPr>
          </a:p>
          <a:p>
            <a:pPr indent="0" lvl="0" marL="0" rtl="0" algn="l">
              <a:spcBef>
                <a:spcPts val="0"/>
              </a:spcBef>
              <a:spcAft>
                <a:spcPts val="0"/>
              </a:spcAft>
              <a:buNone/>
            </a:pPr>
            <a:r>
              <a:rPr lang="en" sz="783">
                <a:solidFill>
                  <a:schemeClr val="dk1"/>
                </a:solidFill>
              </a:rPr>
              <a:t>       Sort-Object LastWriteTime -Descending | Select-Object -First 1</a:t>
            </a:r>
            <a:endParaRPr sz="783">
              <a:solidFill>
                <a:schemeClr val="dk1"/>
              </a:solidFill>
            </a:endParaRPr>
          </a:p>
          <a:p>
            <a:pPr indent="0" lvl="0" marL="0" rtl="0" algn="l">
              <a:spcBef>
                <a:spcPts val="0"/>
              </a:spcBef>
              <a:spcAft>
                <a:spcPts val="0"/>
              </a:spcAft>
              <a:buNone/>
            </a:pPr>
            <a:r>
              <a:rPr lang="en" sz="783">
                <a:solidFill>
                  <a:schemeClr val="dk1"/>
                </a:solidFill>
              </a:rPr>
              <a:t>$dst = Join-Path "$root\20_acq\scenarioB_chat\images" 'B0_chat_active.dmp'</a:t>
            </a:r>
            <a:endParaRPr sz="783">
              <a:solidFill>
                <a:schemeClr val="dk1"/>
              </a:solidFill>
            </a:endParaRPr>
          </a:p>
          <a:p>
            <a:pPr indent="0" lvl="0" marL="0" rtl="0" algn="l">
              <a:spcBef>
                <a:spcPts val="0"/>
              </a:spcBef>
              <a:spcAft>
                <a:spcPts val="0"/>
              </a:spcAft>
              <a:buNone/>
            </a:pPr>
            <a:r>
              <a:rPr lang="en" sz="783">
                <a:solidFill>
                  <a:schemeClr val="dk1"/>
                </a:solidFill>
              </a:rPr>
              <a:t>Move-Item -LiteralPath $img.FullName -Destination $dst -Force</a:t>
            </a:r>
            <a:endParaRPr sz="783">
              <a:solidFill>
                <a:schemeClr val="dk1"/>
              </a:solidFill>
            </a:endParaRPr>
          </a:p>
          <a:p>
            <a:pPr indent="0" lvl="0" marL="0" rtl="0" algn="l">
              <a:spcBef>
                <a:spcPts val="0"/>
              </a:spcBef>
              <a:spcAft>
                <a:spcPts val="0"/>
              </a:spcAft>
              <a:buNone/>
            </a:pPr>
            <a:r>
              <a:rPr lang="en" sz="783">
                <a:solidFill>
                  <a:schemeClr val="dk1"/>
                </a:solidFill>
              </a:rPr>
              <a:t>Get-FileHash $dst -Algorithm SHA256 | Tee-Object "$root\20_acq\scenarioB_chat\hashes\B0_chat_active.sha256"</a:t>
            </a:r>
            <a:endParaRPr sz="783">
              <a:solidFill>
                <a:schemeClr val="dk1"/>
              </a:solidFill>
            </a:endParaRPr>
          </a:p>
          <a:p>
            <a:pPr indent="0" lvl="0" marL="0" rtl="0" algn="l">
              <a:spcBef>
                <a:spcPts val="0"/>
              </a:spcBef>
              <a:spcAft>
                <a:spcPts val="0"/>
              </a:spcAft>
              <a:buNone/>
            </a:pPr>
            <a:r>
              <a:rPr lang="en" sz="783">
                <a:solidFill>
                  <a:schemeClr val="dk1"/>
                </a:solidFill>
              </a:rPr>
              <a:t>Get-Item $dst | Select Name,Length</a:t>
            </a:r>
            <a:endParaRPr sz="783">
              <a:solidFill>
                <a:schemeClr val="dk1"/>
              </a:solidFill>
            </a:endParaRPr>
          </a:p>
          <a:p>
            <a:pPr indent="0" lvl="0" marL="0" rtl="0" algn="l">
              <a:spcBef>
                <a:spcPts val="0"/>
              </a:spcBef>
              <a:spcAft>
                <a:spcPts val="0"/>
              </a:spcAft>
              <a:buNone/>
            </a:pPr>
            <a:r>
              <a:t/>
            </a:r>
            <a:endParaRPr sz="783">
              <a:solidFill>
                <a:schemeClr val="dk1"/>
              </a:solidFill>
            </a:endParaRPr>
          </a:p>
          <a:p>
            <a:pPr indent="0" lvl="0" marL="0" rtl="0" algn="l">
              <a:spcBef>
                <a:spcPts val="0"/>
              </a:spcBef>
              <a:spcAft>
                <a:spcPts val="0"/>
              </a:spcAft>
              <a:buNone/>
            </a:pPr>
            <a:r>
              <a:t/>
            </a:r>
            <a:endParaRPr>
              <a:solidFill>
                <a:schemeClr val="dk1"/>
              </a:solidFill>
            </a:endParaRPr>
          </a:p>
        </p:txBody>
      </p:sp>
      <p:sp>
        <p:nvSpPr>
          <p:cNvPr id="497" name="Google Shape;497;p66"/>
          <p:cNvSpPr txBox="1"/>
          <p:nvPr>
            <p:ph type="title"/>
          </p:nvPr>
        </p:nvSpPr>
        <p:spPr>
          <a:xfrm>
            <a:off x="274950" y="327125"/>
            <a:ext cx="6326700" cy="662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Clr>
                <a:schemeClr val="dk1"/>
              </a:buClr>
              <a:buSzPct val="34375"/>
              <a:buFont typeface="Arial"/>
              <a:buNone/>
            </a:pPr>
            <a:r>
              <a:rPr lang="en"/>
              <a:t>Acquisition Workflow</a:t>
            </a:r>
            <a:endParaRPr/>
          </a:p>
        </p:txBody>
      </p:sp>
      <p:sp>
        <p:nvSpPr>
          <p:cNvPr id="498" name="Google Shape;498;p66"/>
          <p:cNvSpPr txBox="1"/>
          <p:nvPr>
            <p:ph idx="3" type="subTitle"/>
          </p:nvPr>
        </p:nvSpPr>
        <p:spPr>
          <a:xfrm>
            <a:off x="6777400" y="284775"/>
            <a:ext cx="2096400" cy="704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PowerShell</a:t>
            </a:r>
            <a:endParaRPr/>
          </a:p>
        </p:txBody>
      </p:sp>
      <p:pic>
        <p:nvPicPr>
          <p:cNvPr id="499" name="Google Shape;499;p66"/>
          <p:cNvPicPr preferRelativeResize="0"/>
          <p:nvPr/>
        </p:nvPicPr>
        <p:blipFill>
          <a:blip r:embed="rId3">
            <a:alphaModFix/>
          </a:blip>
          <a:stretch>
            <a:fillRect/>
          </a:stretch>
        </p:blipFill>
        <p:spPr>
          <a:xfrm>
            <a:off x="3329075" y="2857375"/>
            <a:ext cx="5680400" cy="2175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7"/>
          <p:cNvSpPr txBox="1"/>
          <p:nvPr>
            <p:ph idx="1" type="body"/>
          </p:nvPr>
        </p:nvSpPr>
        <p:spPr>
          <a:xfrm>
            <a:off x="2845275" y="1412150"/>
            <a:ext cx="5732400" cy="31668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Char char="●"/>
            </a:pPr>
            <a:r>
              <a:rPr lang="en">
                <a:solidFill>
                  <a:schemeClr val="dk1"/>
                </a:solidFill>
              </a:rPr>
              <a:t>Validate that useful text exists before plugin coding</a:t>
            </a:r>
            <a:endParaRPr>
              <a:solidFill>
                <a:schemeClr val="dk1"/>
              </a:solidFill>
            </a:endParaRPr>
          </a:p>
          <a:p>
            <a:pPr indent="-330200" lvl="0" marL="457200" rtl="0" algn="l">
              <a:spcBef>
                <a:spcPts val="0"/>
              </a:spcBef>
              <a:spcAft>
                <a:spcPts val="0"/>
              </a:spcAft>
              <a:buClr>
                <a:schemeClr val="dk1"/>
              </a:buClr>
              <a:buSzPts val="1600"/>
              <a:buChar char="●"/>
            </a:pPr>
            <a:r>
              <a:rPr lang="en">
                <a:solidFill>
                  <a:schemeClr val="dk1"/>
                </a:solidFill>
              </a:rPr>
              <a:t>Capture both ASCII and UTF-16LE strings</a:t>
            </a:r>
            <a:endParaRPr>
              <a:solidFill>
                <a:schemeClr val="dk1"/>
              </a:solidFill>
            </a:endParaRPr>
          </a:p>
          <a:p>
            <a:pPr indent="0" lvl="0" marL="0" rtl="0" algn="l">
              <a:spcBef>
                <a:spcPts val="0"/>
              </a:spcBef>
              <a:spcAft>
                <a:spcPts val="0"/>
              </a:spcAft>
              <a:buNone/>
            </a:pPr>
            <a:r>
              <a:rPr lang="en" sz="900">
                <a:solidFill>
                  <a:schemeClr val="dk1"/>
                </a:solidFill>
              </a:rPr>
              <a:t>strings64.exe -accepteula -n 6 "C:\...\B0_chat_active.dmp" &gt; "C:\...\B0_chat_active_ascii.txt"</a:t>
            </a:r>
            <a:endParaRPr sz="900">
              <a:solidFill>
                <a:schemeClr val="dk1"/>
              </a:solidFill>
            </a:endParaRPr>
          </a:p>
          <a:p>
            <a:pPr indent="0" lvl="0" marL="0" rtl="0" algn="l">
              <a:spcBef>
                <a:spcPts val="0"/>
              </a:spcBef>
              <a:spcAft>
                <a:spcPts val="0"/>
              </a:spcAft>
              <a:buNone/>
            </a:pPr>
            <a:r>
              <a:rPr lang="en" sz="900">
                <a:solidFill>
                  <a:schemeClr val="dk1"/>
                </a:solidFill>
              </a:rPr>
              <a:t>strings64.exe -accepteula -n 6 -u "C:\...\B0_chat_active.dmp" &gt; "C:\...\B0_chat_active_unicode.txt"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p:txBody>
      </p:sp>
      <p:pic>
        <p:nvPicPr>
          <p:cNvPr descr="Illustration of a sea lion." id="505" name="Google Shape;505;p67"/>
          <p:cNvPicPr preferRelativeResize="0"/>
          <p:nvPr>
            <p:ph idx="2" type="pic"/>
          </p:nvPr>
        </p:nvPicPr>
        <p:blipFill rotWithShape="1">
          <a:blip r:embed="rId3">
            <a:alphaModFix/>
          </a:blip>
          <a:srcRect b="0" l="9075" r="37379" t="0"/>
          <a:stretch/>
        </p:blipFill>
        <p:spPr>
          <a:xfrm>
            <a:off x="274950" y="1159275"/>
            <a:ext cx="2096400" cy="3705000"/>
          </a:xfrm>
          <a:prstGeom prst="roundRect">
            <a:avLst>
              <a:gd fmla="val 16667" name="adj"/>
            </a:avLst>
          </a:prstGeom>
        </p:spPr>
      </p:pic>
      <p:sp>
        <p:nvSpPr>
          <p:cNvPr id="506" name="Google Shape;506;p67"/>
          <p:cNvSpPr txBox="1"/>
          <p:nvPr>
            <p:ph type="title"/>
          </p:nvPr>
        </p:nvSpPr>
        <p:spPr>
          <a:xfrm>
            <a:off x="2547100" y="327125"/>
            <a:ext cx="6326700" cy="662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First-Pass Strings</a:t>
            </a:r>
            <a:endParaRPr/>
          </a:p>
        </p:txBody>
      </p:sp>
      <p:sp>
        <p:nvSpPr>
          <p:cNvPr id="507" name="Google Shape;507;p67"/>
          <p:cNvSpPr txBox="1"/>
          <p:nvPr>
            <p:ph idx="3" type="subTitle"/>
          </p:nvPr>
        </p:nvSpPr>
        <p:spPr>
          <a:xfrm>
            <a:off x="274950" y="284775"/>
            <a:ext cx="2096400" cy="704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G</a:t>
            </a:r>
            <a:r>
              <a:rPr lang="en"/>
              <a:t>round Truth</a:t>
            </a:r>
            <a:endParaRPr/>
          </a:p>
        </p:txBody>
      </p:sp>
      <p:pic>
        <p:nvPicPr>
          <p:cNvPr id="508" name="Google Shape;508;p67"/>
          <p:cNvPicPr preferRelativeResize="0"/>
          <p:nvPr/>
        </p:nvPicPr>
        <p:blipFill>
          <a:blip r:embed="rId4">
            <a:alphaModFix/>
          </a:blip>
          <a:stretch>
            <a:fillRect/>
          </a:stretch>
        </p:blipFill>
        <p:spPr>
          <a:xfrm>
            <a:off x="2813446" y="2413275"/>
            <a:ext cx="3517100" cy="1347100"/>
          </a:xfrm>
          <a:prstGeom prst="rect">
            <a:avLst/>
          </a:prstGeom>
          <a:noFill/>
          <a:ln>
            <a:noFill/>
          </a:ln>
        </p:spPr>
      </p:pic>
      <p:pic>
        <p:nvPicPr>
          <p:cNvPr id="509" name="Google Shape;509;p67" title="Screenshot 2025-11-10 at 5.45.55 PM.png"/>
          <p:cNvPicPr preferRelativeResize="0"/>
          <p:nvPr/>
        </p:nvPicPr>
        <p:blipFill>
          <a:blip r:embed="rId5">
            <a:alphaModFix/>
          </a:blip>
          <a:stretch>
            <a:fillRect/>
          </a:stretch>
        </p:blipFill>
        <p:spPr>
          <a:xfrm>
            <a:off x="4871101" y="3861224"/>
            <a:ext cx="4119224" cy="1206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68"/>
          <p:cNvSpPr/>
          <p:nvPr/>
        </p:nvSpPr>
        <p:spPr>
          <a:xfrm>
            <a:off x="274950" y="1164975"/>
            <a:ext cx="5262900" cy="3693600"/>
          </a:xfrm>
          <a:prstGeom prst="roundRect">
            <a:avLst>
              <a:gd fmla="val 10227"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515" name="Google Shape;515;p68"/>
          <p:cNvSpPr txBox="1"/>
          <p:nvPr>
            <p:ph idx="1" type="body"/>
          </p:nvPr>
        </p:nvSpPr>
        <p:spPr>
          <a:xfrm>
            <a:off x="496375" y="1377200"/>
            <a:ext cx="4631400" cy="32508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Char char="●"/>
            </a:pPr>
            <a:r>
              <a:rPr lang="en">
                <a:solidFill>
                  <a:schemeClr val="dk1"/>
                </a:solidFill>
              </a:rPr>
              <a:t>Actions: log in, view and edit profile, add and remove a friend.</a:t>
            </a:r>
            <a:endParaRPr>
              <a:solidFill>
                <a:schemeClr val="dk1"/>
              </a:solidFill>
            </a:endParaRPr>
          </a:p>
          <a:p>
            <a:pPr indent="-330200" lvl="0" marL="457200" rtl="0" algn="l">
              <a:spcBef>
                <a:spcPts val="0"/>
              </a:spcBef>
              <a:spcAft>
                <a:spcPts val="0"/>
              </a:spcAft>
              <a:buClr>
                <a:schemeClr val="dk1"/>
              </a:buClr>
              <a:buSzPts val="1600"/>
              <a:buChar char="●"/>
            </a:pPr>
            <a:r>
              <a:rPr lang="en">
                <a:solidFill>
                  <a:schemeClr val="dk1"/>
                </a:solidFill>
              </a:rPr>
              <a:t>Capture: memory while Steam is idle with client open.</a:t>
            </a:r>
            <a:endParaRPr>
              <a:solidFill>
                <a:schemeClr val="dk1"/>
              </a:solidFill>
            </a:endParaRPr>
          </a:p>
          <a:p>
            <a:pPr indent="-330200" lvl="0" marL="457200" rtl="0" algn="l">
              <a:spcBef>
                <a:spcPts val="0"/>
              </a:spcBef>
              <a:spcAft>
                <a:spcPts val="0"/>
              </a:spcAft>
              <a:buClr>
                <a:schemeClr val="dk1"/>
              </a:buClr>
              <a:buSzPts val="1600"/>
              <a:buChar char="●"/>
            </a:pPr>
            <a:r>
              <a:rPr lang="en">
                <a:solidFill>
                  <a:schemeClr val="dk1"/>
                </a:solidFill>
              </a:rPr>
              <a:t>Goal: prove profile and social-graph artifacts reside in RAM.</a:t>
            </a:r>
            <a:endParaRPr>
              <a:solidFill>
                <a:schemeClr val="dk1"/>
              </a:solidFill>
            </a:endParaRPr>
          </a:p>
        </p:txBody>
      </p:sp>
      <p:sp>
        <p:nvSpPr>
          <p:cNvPr id="516" name="Google Shape;516;p68"/>
          <p:cNvSpPr txBox="1"/>
          <p:nvPr>
            <p:ph type="title"/>
          </p:nvPr>
        </p:nvSpPr>
        <p:spPr>
          <a:xfrm>
            <a:off x="2547100" y="327125"/>
            <a:ext cx="6326700" cy="662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Clr>
                <a:schemeClr val="dk1"/>
              </a:buClr>
              <a:buSzPct val="34375"/>
              <a:buFont typeface="Arial"/>
              <a:buNone/>
            </a:pPr>
            <a:r>
              <a:rPr lang="en"/>
              <a:t>Account, Profile, Friends</a:t>
            </a:r>
            <a:endParaRPr/>
          </a:p>
        </p:txBody>
      </p:sp>
      <p:sp>
        <p:nvSpPr>
          <p:cNvPr id="517" name="Google Shape;517;p68"/>
          <p:cNvSpPr txBox="1"/>
          <p:nvPr>
            <p:ph idx="3" type="subTitle"/>
          </p:nvPr>
        </p:nvSpPr>
        <p:spPr>
          <a:xfrm>
            <a:off x="274950" y="284775"/>
            <a:ext cx="2096400" cy="704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500">
                <a:solidFill>
                  <a:schemeClr val="dk1"/>
                </a:solidFill>
              </a:rPr>
              <a:t>Scenario A</a:t>
            </a:r>
            <a:endParaRPr sz="2500">
              <a:solidFill>
                <a:schemeClr val="dk1"/>
              </a:solidFill>
            </a:endParaRPr>
          </a:p>
        </p:txBody>
      </p:sp>
      <p:pic>
        <p:nvPicPr>
          <p:cNvPr id="518" name="Google Shape;518;p68" title="Screenshot 2025-11-10 at 4.25.48 PM.png"/>
          <p:cNvPicPr preferRelativeResize="0"/>
          <p:nvPr/>
        </p:nvPicPr>
        <p:blipFill>
          <a:blip r:embed="rId3">
            <a:alphaModFix/>
          </a:blip>
          <a:stretch>
            <a:fillRect/>
          </a:stretch>
        </p:blipFill>
        <p:spPr>
          <a:xfrm>
            <a:off x="5690250" y="1141625"/>
            <a:ext cx="3301350" cy="2298285"/>
          </a:xfrm>
          <a:prstGeom prst="rect">
            <a:avLst/>
          </a:prstGeom>
          <a:noFill/>
          <a:ln>
            <a:noFill/>
          </a:ln>
        </p:spPr>
      </p:pic>
      <p:pic>
        <p:nvPicPr>
          <p:cNvPr id="519" name="Google Shape;519;p68" title="Screenshot 2025-11-10 at 4.26.38 PM.png"/>
          <p:cNvPicPr preferRelativeResize="0"/>
          <p:nvPr/>
        </p:nvPicPr>
        <p:blipFill>
          <a:blip r:embed="rId4">
            <a:alphaModFix/>
          </a:blip>
          <a:stretch>
            <a:fillRect/>
          </a:stretch>
        </p:blipFill>
        <p:spPr>
          <a:xfrm>
            <a:off x="3441448" y="3038477"/>
            <a:ext cx="2096400" cy="18200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9"/>
          <p:cNvSpPr/>
          <p:nvPr/>
        </p:nvSpPr>
        <p:spPr>
          <a:xfrm>
            <a:off x="274950" y="1164975"/>
            <a:ext cx="4201200" cy="3693600"/>
          </a:xfrm>
          <a:prstGeom prst="roundRect">
            <a:avLst>
              <a:gd fmla="val 6910"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525" name="Google Shape;525;p69"/>
          <p:cNvSpPr txBox="1"/>
          <p:nvPr>
            <p:ph idx="1" type="body"/>
          </p:nvPr>
        </p:nvSpPr>
        <p:spPr>
          <a:xfrm>
            <a:off x="496375" y="1377200"/>
            <a:ext cx="3772800" cy="32508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Char char="●"/>
            </a:pPr>
            <a:r>
              <a:rPr lang="en">
                <a:solidFill>
                  <a:schemeClr val="dk1"/>
                </a:solidFill>
              </a:rPr>
              <a:t>Volatility 3 installed and callable on Win 11 ARM64 VM.</a:t>
            </a:r>
            <a:endParaRPr>
              <a:solidFill>
                <a:schemeClr val="dk1"/>
              </a:solidFill>
            </a:endParaRPr>
          </a:p>
          <a:p>
            <a:pPr indent="-330200" lvl="0" marL="457200" rtl="0" algn="l">
              <a:spcBef>
                <a:spcPts val="0"/>
              </a:spcBef>
              <a:spcAft>
                <a:spcPts val="0"/>
              </a:spcAft>
              <a:buClr>
                <a:schemeClr val="dk1"/>
              </a:buClr>
              <a:buSzPts val="1600"/>
              <a:buChar char="●"/>
            </a:pPr>
            <a:r>
              <a:rPr lang="en">
                <a:solidFill>
                  <a:schemeClr val="dk1"/>
                </a:solidFill>
              </a:rPr>
              <a:t>Core Windows plugins failed with requirements errors (symbol and translation layer).</a:t>
            </a:r>
            <a:endParaRPr>
              <a:solidFill>
                <a:schemeClr val="dk1"/>
              </a:solidFill>
            </a:endParaRPr>
          </a:p>
          <a:p>
            <a:pPr indent="-330200" lvl="0" marL="457200" rtl="0" algn="l">
              <a:spcBef>
                <a:spcPts val="0"/>
              </a:spcBef>
              <a:spcAft>
                <a:spcPts val="0"/>
              </a:spcAft>
              <a:buClr>
                <a:schemeClr val="dk1"/>
              </a:buClr>
              <a:buSzPts val="1600"/>
              <a:buChar char="●"/>
            </a:pPr>
            <a:r>
              <a:rPr lang="en">
                <a:solidFill>
                  <a:schemeClr val="dk1"/>
                </a:solidFill>
              </a:rPr>
              <a:t>Decided to proceed with direct carving first, then integrate Volatility later.</a:t>
            </a:r>
            <a:endParaRPr>
              <a:solidFill>
                <a:schemeClr val="dk1"/>
              </a:solidFill>
            </a:endParaRPr>
          </a:p>
        </p:txBody>
      </p:sp>
      <p:sp>
        <p:nvSpPr>
          <p:cNvPr id="526" name="Google Shape;526;p69"/>
          <p:cNvSpPr txBox="1"/>
          <p:nvPr>
            <p:ph type="title"/>
          </p:nvPr>
        </p:nvSpPr>
        <p:spPr>
          <a:xfrm>
            <a:off x="2547100" y="327125"/>
            <a:ext cx="6326700" cy="662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Clr>
                <a:schemeClr val="dk1"/>
              </a:buClr>
              <a:buSzPct val="34375"/>
              <a:buFont typeface="Arial"/>
              <a:buNone/>
            </a:pPr>
            <a:r>
              <a:rPr lang="en"/>
              <a:t>W</a:t>
            </a:r>
            <a:r>
              <a:rPr lang="en"/>
              <a:t>hat Happened and Why I Pivoted</a:t>
            </a:r>
            <a:endParaRPr/>
          </a:p>
        </p:txBody>
      </p:sp>
      <p:sp>
        <p:nvSpPr>
          <p:cNvPr id="527" name="Google Shape;527;p69"/>
          <p:cNvSpPr txBox="1"/>
          <p:nvPr>
            <p:ph idx="3" type="subTitle"/>
          </p:nvPr>
        </p:nvSpPr>
        <p:spPr>
          <a:xfrm>
            <a:off x="274950" y="284775"/>
            <a:ext cx="2096400" cy="704400"/>
          </a:xfrm>
          <a:prstGeom prst="rect">
            <a:avLst/>
          </a:prstGeom>
        </p:spPr>
        <p:txBody>
          <a:bodyPr anchorCtr="0" anchor="ctr" bIns="91425" lIns="91425" spcFirstLastPara="1" rIns="91425" wrap="square" tIns="91425">
            <a:normAutofit fontScale="62500" lnSpcReduction="20000"/>
          </a:bodyPr>
          <a:lstStyle/>
          <a:p>
            <a:pPr indent="0" lvl="0" marL="0" rtl="0" algn="ctr">
              <a:spcBef>
                <a:spcPts val="0"/>
              </a:spcBef>
              <a:spcAft>
                <a:spcPts val="0"/>
              </a:spcAft>
              <a:buClr>
                <a:schemeClr val="dk1"/>
              </a:buClr>
              <a:buSzPct val="34375"/>
              <a:buFont typeface="Arial"/>
              <a:buNone/>
            </a:pPr>
            <a:r>
              <a:rPr lang="en" sz="3200">
                <a:solidFill>
                  <a:schemeClr val="dk1"/>
                </a:solidFill>
              </a:rPr>
              <a:t>Volatility on ARM64</a:t>
            </a:r>
            <a:endParaRPr>
              <a:solidFill>
                <a:schemeClr val="dk1"/>
              </a:solidFill>
            </a:endParaRPr>
          </a:p>
        </p:txBody>
      </p:sp>
      <p:pic>
        <p:nvPicPr>
          <p:cNvPr id="528" name="Google Shape;528;p69"/>
          <p:cNvPicPr preferRelativeResize="0"/>
          <p:nvPr/>
        </p:nvPicPr>
        <p:blipFill rotWithShape="1">
          <a:blip r:embed="rId3">
            <a:alphaModFix/>
          </a:blip>
          <a:srcRect b="0" l="0" r="29313" t="0"/>
          <a:stretch/>
        </p:blipFill>
        <p:spPr>
          <a:xfrm>
            <a:off x="4672600" y="1257425"/>
            <a:ext cx="4201200" cy="2276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roup/Class Project #1">
  <a:themeElements>
    <a:clrScheme name="Simple Light">
      <a:dk1>
        <a:srgbClr val="000000"/>
      </a:dk1>
      <a:lt1>
        <a:srgbClr val="D2DE9C"/>
      </a:lt1>
      <a:dk2>
        <a:srgbClr val="F3DFA5"/>
      </a:dk2>
      <a:lt2>
        <a:srgbClr val="DBEFF1"/>
      </a:lt2>
      <a:accent1>
        <a:srgbClr val="FD5E48"/>
      </a:accent1>
      <a:accent2>
        <a:srgbClr val="E6C2DE"/>
      </a:accent2>
      <a:accent3>
        <a:srgbClr val="FFFFFF"/>
      </a:accent3>
      <a:accent4>
        <a:srgbClr val="FFFFFF"/>
      </a:accent4>
      <a:accent5>
        <a:srgbClr val="FFFFFF"/>
      </a:accent5>
      <a:accent6>
        <a:srgbClr val="FFFFFF"/>
      </a:accent6>
      <a:hlink>
        <a:srgbClr val="358C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